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notesSlides/notesSlide8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26.xml" ContentType="application/inkml+xml"/>
  <Override PartName="/ppt/notesSlides/notesSlide22.xml" ContentType="application/vnd.openxmlformats-officedocument.presentationml.notesSlide+xml"/>
  <Override PartName="/ppt/ink/ink127.xml" ContentType="application/inkml+xml"/>
  <Override PartName="/ppt/notesSlides/notesSlide23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49.xml" ContentType="application/vnd.openxmlformats-officedocument.presentationml.notesSlide+xml"/>
  <Override PartName="/ppt/ink/ink202.xml" ContentType="application/inkml+xml"/>
  <Override PartName="/ppt/ink/ink203.xml" ContentType="application/inkml+xml"/>
  <Override PartName="/ppt/ink/ink204.xml" ContentType="application/inkml+xml"/>
  <Override PartName="/ppt/notesSlides/notesSlide50.xml" ContentType="application/vnd.openxmlformats-officedocument.presentationml.notesSlide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51.xml" ContentType="application/vnd.openxmlformats-officedocument.presentationml.notesSlide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notesSlides/notesSlide52.xml" ContentType="application/vnd.openxmlformats-officedocument.presentationml.notesSlide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9.xml" ContentType="application/inkml+xml"/>
  <Override PartName="/ppt/notesSlides/notesSlide55.xml" ContentType="application/vnd.openxmlformats-officedocument.presentationml.notesSlide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notesSlides/notesSlide56.xml" ContentType="application/vnd.openxmlformats-officedocument.presentationml.notesSlide+xml"/>
  <Override PartName="/ppt/ink/ink266.xml" ContentType="application/inkml+xml"/>
  <Override PartName="/ppt/notesSlides/notesSlide57.xml" ContentType="application/vnd.openxmlformats-officedocument.presentationml.notesSlide+xml"/>
  <Override PartName="/ppt/ink/ink267.xml" ContentType="application/inkml+xml"/>
  <Override PartName="/ppt/notesSlides/notesSlide58.xml" ContentType="application/vnd.openxmlformats-officedocument.presentationml.notesSlide+xml"/>
  <Override PartName="/ppt/ink/ink268.xml" ContentType="application/inkml+xml"/>
  <Override PartName="/ppt/notesSlides/notesSlide59.xml" ContentType="application/vnd.openxmlformats-officedocument.presentationml.notesSlide+xml"/>
  <Override PartName="/ppt/ink/ink269.xml" ContentType="application/inkml+xml"/>
  <Override PartName="/ppt/notesSlides/notesSlide60.xml" ContentType="application/vnd.openxmlformats-officedocument.presentationml.notesSlide+xml"/>
  <Override PartName="/ppt/ink/ink270.xml" ContentType="application/inkml+xml"/>
  <Override PartName="/ppt/notesSlides/notesSlide61.xml" ContentType="application/vnd.openxmlformats-officedocument.presentationml.notesSlide+xml"/>
  <Override PartName="/ppt/ink/ink271.xml" ContentType="application/inkml+xml"/>
  <Override PartName="/ppt/notesSlides/notesSlide62.xml" ContentType="application/vnd.openxmlformats-officedocument.presentationml.notesSlide+xml"/>
  <Override PartName="/ppt/ink/ink272.xml" ContentType="application/inkml+xml"/>
  <Override PartName="/ppt/notesSlides/notesSlide63.xml" ContentType="application/vnd.openxmlformats-officedocument.presentationml.notesSlide+xml"/>
  <Override PartName="/ppt/ink/ink273.xml" ContentType="application/inkml+xml"/>
  <Override PartName="/ppt/notesSlides/notesSlide64.xml" ContentType="application/vnd.openxmlformats-officedocument.presentationml.notesSlide+xml"/>
  <Override PartName="/ppt/ink/ink274.xml" ContentType="application/inkml+xml"/>
  <Override PartName="/ppt/notesSlides/notesSlide65.xml" ContentType="application/vnd.openxmlformats-officedocument.presentationml.notesSlide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notesSlides/notesSlide66.xml" ContentType="application/vnd.openxmlformats-officedocument.presentationml.notesSlide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notesSlides/notesSlide67.xml" ContentType="application/vnd.openxmlformats-officedocument.presentationml.notesSlide+xml"/>
  <Override PartName="/ppt/ink/ink331.xml" ContentType="application/inkml+xml"/>
  <Override PartName="/ppt/notesSlides/notesSlide68.xml" ContentType="application/vnd.openxmlformats-officedocument.presentationml.notesSlide+xml"/>
  <Override PartName="/ppt/ink/ink332.xml" ContentType="application/inkml+xml"/>
  <Override PartName="/ppt/notesSlides/notesSlide69.xml" ContentType="application/vnd.openxmlformats-officedocument.presentationml.notesSlide+xml"/>
  <Override PartName="/ppt/ink/ink333.xml" ContentType="application/inkml+xml"/>
  <Override PartName="/ppt/notesSlides/notesSlide70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71.xml" ContentType="application/vnd.openxmlformats-officedocument.presentationml.notesSlide+xml"/>
  <Override PartName="/ppt/ink/ink373.xml" ContentType="application/inkml+xml"/>
  <Override PartName="/ppt/notesSlides/notesSlide72.xml" ContentType="application/vnd.openxmlformats-officedocument.presentationml.notesSlide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notesSlides/notesSlide73.xml" ContentType="application/vnd.openxmlformats-officedocument.presentationml.notesSlide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75"/>
  </p:notesMasterIdLst>
  <p:sldIdLst>
    <p:sldId id="328" r:id="rId2"/>
    <p:sldId id="335" r:id="rId3"/>
    <p:sldId id="418" r:id="rId4"/>
    <p:sldId id="439" r:id="rId5"/>
    <p:sldId id="473" r:id="rId6"/>
    <p:sldId id="458" r:id="rId7"/>
    <p:sldId id="470" r:id="rId8"/>
    <p:sldId id="471" r:id="rId9"/>
    <p:sldId id="476" r:id="rId10"/>
    <p:sldId id="475" r:id="rId11"/>
    <p:sldId id="477" r:id="rId12"/>
    <p:sldId id="478" r:id="rId13"/>
    <p:sldId id="481" r:id="rId14"/>
    <p:sldId id="480" r:id="rId15"/>
    <p:sldId id="410" r:id="rId16"/>
    <p:sldId id="359" r:id="rId17"/>
    <p:sldId id="474" r:id="rId18"/>
    <p:sldId id="460" r:id="rId19"/>
    <p:sldId id="479" r:id="rId20"/>
    <p:sldId id="466" r:id="rId21"/>
    <p:sldId id="441" r:id="rId22"/>
    <p:sldId id="432" r:id="rId23"/>
    <p:sldId id="436" r:id="rId24"/>
    <p:sldId id="423" r:id="rId25"/>
    <p:sldId id="399" r:id="rId26"/>
    <p:sldId id="402" r:id="rId27"/>
    <p:sldId id="403" r:id="rId28"/>
    <p:sldId id="400" r:id="rId29"/>
    <p:sldId id="401" r:id="rId30"/>
    <p:sldId id="405" r:id="rId31"/>
    <p:sldId id="406" r:id="rId32"/>
    <p:sldId id="412" r:id="rId33"/>
    <p:sldId id="411" r:id="rId34"/>
    <p:sldId id="417" r:id="rId35"/>
    <p:sldId id="421" r:id="rId36"/>
    <p:sldId id="397" r:id="rId37"/>
    <p:sldId id="398" r:id="rId38"/>
    <p:sldId id="386" r:id="rId39"/>
    <p:sldId id="334" r:id="rId40"/>
    <p:sldId id="387" r:id="rId41"/>
    <p:sldId id="391" r:id="rId42"/>
    <p:sldId id="409" r:id="rId43"/>
    <p:sldId id="389" r:id="rId44"/>
    <p:sldId id="393" r:id="rId45"/>
    <p:sldId id="424" r:id="rId46"/>
    <p:sldId id="426" r:id="rId47"/>
    <p:sldId id="427" r:id="rId48"/>
    <p:sldId id="469" r:id="rId49"/>
    <p:sldId id="472" r:id="rId50"/>
    <p:sldId id="462" r:id="rId51"/>
    <p:sldId id="438" r:id="rId52"/>
    <p:sldId id="463" r:id="rId53"/>
    <p:sldId id="468" r:id="rId54"/>
    <p:sldId id="395" r:id="rId55"/>
    <p:sldId id="437" r:id="rId56"/>
    <p:sldId id="440" r:id="rId57"/>
    <p:sldId id="442" r:id="rId58"/>
    <p:sldId id="431" r:id="rId59"/>
    <p:sldId id="444" r:id="rId60"/>
    <p:sldId id="445" r:id="rId61"/>
    <p:sldId id="446" r:id="rId62"/>
    <p:sldId id="449" r:id="rId63"/>
    <p:sldId id="450" r:id="rId64"/>
    <p:sldId id="451" r:id="rId65"/>
    <p:sldId id="453" r:id="rId66"/>
    <p:sldId id="454" r:id="rId67"/>
    <p:sldId id="455" r:id="rId68"/>
    <p:sldId id="459" r:id="rId69"/>
    <p:sldId id="456" r:id="rId70"/>
    <p:sldId id="425" r:id="rId71"/>
    <p:sldId id="467" r:id="rId72"/>
    <p:sldId id="464" r:id="rId73"/>
    <p:sldId id="465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18"/>
            <p14:sldId id="439"/>
            <p14:sldId id="473"/>
            <p14:sldId id="458"/>
            <p14:sldId id="470"/>
            <p14:sldId id="471"/>
            <p14:sldId id="476"/>
            <p14:sldId id="475"/>
            <p14:sldId id="477"/>
            <p14:sldId id="478"/>
            <p14:sldId id="481"/>
            <p14:sldId id="480"/>
            <p14:sldId id="410"/>
            <p14:sldId id="359"/>
          </p14:sldIdLst>
        </p14:section>
        <p14:section name="제목 없는 구역" id="{D021C70D-F16F-44EA-8882-C67E16865ED0}">
          <p14:sldIdLst>
            <p14:sldId id="474"/>
            <p14:sldId id="460"/>
            <p14:sldId id="479"/>
            <p14:sldId id="466"/>
            <p14:sldId id="441"/>
            <p14:sldId id="432"/>
            <p14:sldId id="436"/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  <p14:sldId id="426"/>
            <p14:sldId id="427"/>
            <p14:sldId id="469"/>
            <p14:sldId id="472"/>
            <p14:sldId id="462"/>
            <p14:sldId id="438"/>
            <p14:sldId id="463"/>
            <p14:sldId id="468"/>
            <p14:sldId id="395"/>
            <p14:sldId id="437"/>
            <p14:sldId id="440"/>
            <p14:sldId id="442"/>
            <p14:sldId id="431"/>
            <p14:sldId id="444"/>
            <p14:sldId id="445"/>
            <p14:sldId id="446"/>
            <p14:sldId id="449"/>
            <p14:sldId id="450"/>
            <p14:sldId id="451"/>
            <p14:sldId id="453"/>
            <p14:sldId id="454"/>
            <p14:sldId id="455"/>
            <p14:sldId id="459"/>
            <p14:sldId id="456"/>
            <p14:sldId id="425"/>
            <p14:sldId id="467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8192" autoAdjust="0"/>
  </p:normalViewPr>
  <p:slideViewPr>
    <p:cSldViewPr snapToGrid="0">
      <p:cViewPr varScale="1">
        <p:scale>
          <a:sx n="103" d="100"/>
          <a:sy n="103" d="100"/>
        </p:scale>
        <p:origin x="205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58 24575,'-3'0'0,"1"1"0,0-1 0,-1 1 0,1 0 0,0 0 0,-1 0 0,1 0 0,0 0 0,0 0 0,0 1 0,0-1 0,0 1 0,1 0 0,-1-1 0,0 1 0,1 0 0,-1 0 0,1 0 0,-1 0 0,1 0 0,0 0 0,0 0 0,0 1 0,0-1 0,0 0 0,1 1 0,-1-1 0,1 0 0,-1 4 0,-2 9 0,1 1 0,-1 30 0,3-45 0,0 10 0,0 0 0,1-1 0,0 1 0,1 0 0,1-1 0,-1 1 0,2-1 0,-1 0 0,1 0 0,9 15 0,-10-19 0,1 0 0,1 0 0,-1 0 0,1 0 0,0-1 0,0 0 0,0 0 0,1-1 0,0 1 0,0-1 0,0 0 0,0-1 0,0 1 0,1-1 0,0-1 0,13 5 0,-17-7 0,1 1 0,0-1 0,-1 1 0,1-1 0,0 0 0,-1 0 0,1-1 0,-1 1 0,1-1 0,0 1 0,-1-1 0,1 0 0,-1-1 0,0 1 0,1-1 0,-1 1 0,3-3 0,0 0 0,-1-1 0,0 1 0,0-1 0,0 0 0,0 0 0,-1-1 0,0 1 0,6-11 0,-3 3 0,-1-1 0,0 1 0,-1-1 0,-1 0 0,0 0 0,-1-1 0,0 1 0,0-17 0,-2 20 11,-1 1 0,-1 0 0,0 0 0,0 0 0,0 0 0,-2 0-1,1 0 1,-1 0 0,-1 1 0,-8-18 0,10 23-79,-1-1 1,-1 1-1,1 0 1,-1-1-1,1 2 1,-1-1-1,0 0 1,-1 1-1,1 0 1,0 0-1,-1 0 1,0 0-1,0 1 1,0 0-1,0 0 1,0 0-1,0 0 1,0 1-1,-1 0 1,1 0-1,-9 0 1,-9 0-6759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0,5 0 0,1 0 0,0 0 0,2 0 0,0 0 0,-1 0 0,0 0 0,0 0 0,0 0 0,-5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0,1 4 0,1 2 0,2 0 0,3-2 0,1-1 0,2-1 0,-4-1-8191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0,-6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0,-3 0-8191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0,-4 0-8191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0-8191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24575,'0'690'0,"1"-659"0,11 57 0,-6-56 0,2 55 0,-9 971 0,2-1027 0,11 58 0,-6-57 0,2 54 0,-7-64 0,1 0 0,7 28 0,4 41 0,-12-41 0,13 85 0,14 35 0,-21-129 0,-2 0 0,-1 0 0,-3 0 0,-5 56 0,2 2 0,2 3790 0,1-3869 0,1 0 0,8 35 0,-5-33 0,-2-1 0,2 26 0,-4-9 0,-1-6 0,2-1 0,0 1 0,8 31 0,-4-34 0,-3 0 0,2 32 0,-4-31 0,11 59 0,-9-68 0,0 0 0,-1 39 0,-3-46 0,1 0 0,0 0 0,1-1 0,1 1 0,0 0 0,1-1 0,0 0 0,11 25 0,-11-35-1365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1-8191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24575,'610'0'0,"-579"1"0,58 11 0,-57-6 0,54 2 0,2273-7 0,-1120-3 0,-1153 3 0,120 18 0,-150-14 0,0-2 0,65-5 0,69 2 0,-102 13 0,-54-7 0,56 2 0,44-11 0,102 6 0,-148 10 0,-57-7 0,62 3 0,886-10 0,-960-1 0,0 0 0,0-1 0,-1-1 0,1 0 0,19-9 0,-19 7 0,0 0 0,1 1 0,0 1 0,33-3 0,10 7 0,-30 1 0,0-1 0,0-2 0,55-11 0,-43 6 0,1 2 0,0 1 0,-1 3 0,53 5 0,8-1 0,-68-3 0,-1 1 0,1-2 0,0-1 0,60-12 0,-77 10-1365,-2 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24575,'2'74'0,"0"-46"0,-1-1 0,-1 0 0,-2 1 0,0-1 0,-2 0 0,-10 38 0,9-53 0,-1 0 0,-1-1 0,0 0 0,-1-1 0,1 1 0,-2-2 0,0 1 0,0-1 0,-1 0 0,1-1 0,-2 0 0,1-1 0,-1 0 0,-1 0 0,1-2 0,-1 1 0,0-1 0,0-1 0,-1 0 0,-21 4 0,4-5 0,1-1 0,-1-2 0,1 0 0,-59-10 0,83 9 0,0-1 0,0 0 0,0 0 0,1-1 0,-1 1 0,1-1 0,-1 0 0,1 0 0,0-1 0,0 1 0,0-1 0,1 0 0,-1 0 0,1 0 0,0-1 0,0 1 0,1-1 0,-1 1 0,1-1 0,0 0 0,0 0 0,1 0 0,-1 0 0,0-7 0,0 5 0,1-1 0,1 1 0,-1 0 0,1-1 0,0 1 0,1-1 0,-1 1 0,2 0 0,-1-1 0,1 1 0,0 0 0,0 0 0,1 0 0,0 0 0,0 1 0,1-1 0,5-6 0,-5 8 0,0 1 0,0 0 0,0-1 0,1 2 0,0-1 0,0 1 0,0-1 0,0 1 0,0 1 0,1-1 0,-1 1 0,1 0 0,0 0 0,0 1 0,-1-1 0,1 1 0,0 1 0,0-1 0,0 1 0,8 0 0,-6 1 0,0 0 0,0 0 0,0 1 0,0-1 0,0 2 0,-1-1 0,1 1 0,0 1 0,-1-1 0,0 1 0,0 1 0,0-1 0,12 11 0,0 6 0,-1 0 0,-1 2 0,-1 0 0,-1 0 0,-1 2 0,19 43 0,-1-3 0,56 83-1365,-80-133-5461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24575,'0'48'0,"-7"54"0,4-84 0,-1 0 0,0-1 0,-1 1 0,0-1 0,-2 0 0,-10 20 0,-4 5-41,15-27-224,-2 1 0,0-2 1,0 1-1,-17 19 0,14-22-6561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24575,'8'-1'0,"1"1"0,0 0 0,0 1 0,0 0 0,0 0 0,-1 1 0,1 0 0,-1 0 0,1 1 0,-1 0 0,0 1 0,0-1 0,0 2 0,0-1 0,-1 1 0,0 0 0,0 1 0,0 0 0,-1 0 0,0 0 0,10 14 0,99 103-1365,-105-110-5461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5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24575,'2'0'0,"0"1"0,1-1 0,-1 1 0,0 0 0,0-1 0,1 1 0,-1 0 0,0 1 0,0-1 0,0 0 0,0 1 0,0-1 0,-1 1 0,1-1 0,3 4 0,25 35 0,-17-22 0,8 10 0,-12-15 0,1-1 0,0 0 0,1 0 0,23 19 0,-31-28 0,0-1 0,1 0 0,-1 0 0,1 0 0,-1-1 0,1 1 0,0-1 0,-1 0 0,1 0 0,0 0 0,0 0 0,0-1 0,0 0 0,0 0 0,0 0 0,0 0 0,0 0 0,-1-1 0,1 0 0,0 1 0,0-2 0,0 1 0,-1 0 0,7-4 0,3-2 0,-1-1 0,0 0 0,-1-1 0,0 0 0,0-1 0,-1 0 0,16-20 0,54-89 0,-79 117 0,25-37 0,50-59 0,17-19 0,-84 106-341,-1 1 0,0-1-1,10-20 1,-10 16-6485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2 668 24575,'0'-585'0,"-1"582"0,1 0 0,0 0 0,-1 0 0,1 0 0,1 0 0,-1 0 0,0 0 0,1 0 0,0 0 0,-1 0 0,1 0 0,0 0 0,1 0 0,-1 1 0,0-1 0,1 0 0,-1 1 0,1-1 0,0 1 0,0 0 0,0 0 0,0-1 0,1 1 0,-1 0 0,0 1 0,1-1 0,-1 0 0,1 1 0,0-1 0,-1 1 0,1 0 0,0 0 0,0 0 0,0 0 0,0 1 0,0-1 0,0 1 0,0 0 0,0 0 0,0 0 0,3 0 0,38 0 0,0 2 0,-1 2 0,57 12 0,-82-13 0,41 4 0,0-3 0,98-6 0,-41-1 0,-109 2 0,1 1 0,-1 0 0,1 1 0,-1 0 0,0 0 0,0 0 0,1 1 0,9 4 0,-15-5 0,1 1 0,-1 0 0,1 0 0,-1 0 0,0 0 0,0 0 0,0 1 0,0-1 0,-1 1 0,1-1 0,-1 1 0,1 0 0,-1 0 0,0-1 0,0 1 0,0 0 0,0 0 0,-1 0 0,1 0 0,-1 0 0,0 0 0,1 0 0,-2 4 0,2 71 0,-2-54 0,1 0 0,1 0 0,1 0 0,7 29 0,19 131 0,-21-139-1365,-5-24-5461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51 24575,'-1'61'0,"-1"-18"0,3-1 0,1 0 0,13 73 0,-7-70 0,-3 1 0,-2 1 0,-2-1 0,-5 49 0,2 12 0,2 581 0,-10-621 0,7-57 0,1 0 0,0 0 0,1 0 0,0 0 0,0 0 0,3 21 0,-2-28 0,1 0 0,0 0 0,1-1 0,-1 1 0,0 0 0,1 0 0,0-1 0,-1 1 0,1-1 0,0 1 0,0-1 0,0 0 0,1 0 0,-1 0 0,1 0 0,-1 0 0,1-1 0,-1 1 0,1-1 0,0 1 0,0-1 0,0 0 0,0 0 0,0 0 0,0-1 0,0 1 0,0-1 0,3 1 0,30 2 0,0-1 0,0-1 0,1-2 0,35-6 0,-3-6 0,-51 8 0,1 1 0,33-2 0,-3 8 0,-38-1 0,1 0 0,0-1 0,0 0 0,0-1 0,0 0 0,22-6 0,-32 6 0,1-1 0,-1 0 0,1 1 0,-1-1 0,0 0 0,0 0 0,0 0 0,0-1 0,0 1 0,0 0 0,-1-1 0,1 1 0,-1-1 0,1 0 0,-1 1 0,0-1 0,0 0 0,0 0 0,-1 0 0,1 0 0,-1 0 0,1 0 0,-1-4 0,1-12 0,-1-1 0,-3-29 0,1 21 0,-1-335 0,4 221 0,0 126 0,0 1 0,2-1 0,5-22 0,6-36 0,-11 54 0,0 1 0,1 0 0,13-36 0,-11 38 0,0-1 0,-2 0 0,0 0 0,3-35 0,-6 11 0,-1 13 0,1-1 0,1 0 0,8-36 0,-5 38 0,-1 0 0,1-32 0,-4 32 0,1 0 0,9-37 0,-1-4-1365,-9 47-5461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24575,'0'451'0,"-2"-431"0,0 0 0,-8 35 0,6-33 0,0-1 0,-1 26 0,5-29 0,-1 14 0,-1-1 0,-10 57 0,5-43 0,2 0 0,1 0 0,3 0 0,8 82 0,-6-124 0,-1-1 0,1 1 0,0 0 0,0 0 0,0-1 0,0 1 0,0 0 0,0-1 0,1 1 0,-1-1 0,1 0 0,0 1 0,0-1 0,0 0 0,0 0 0,0 0 0,0-1 0,0 1 0,1 0 0,-1-1 0,1 1 0,-1-1 0,1 0 0,0 0 0,-1 0 0,1 0 0,0 0 0,0-1 0,0 1 0,5-1 0,11 2 0,1-1 0,-1-1 0,33-4 0,-16 1 0,72 3 0,49-2 0,-154 1 0,0 1 0,0-1 0,0 0 0,0 0 0,-1 0 0,1 0 0,0-1 0,-1 1 0,1-1 0,-1 0 0,1 0 0,-1 1 0,0-2 0,0 1 0,0 0 0,0 0 0,0-1 0,0 1 0,-1-1 0,1 1 0,-1-1 0,0 0 0,1 1 0,-1-1 0,0 0 0,-1 0 0,1 0 0,-1 0 0,1 0 0,-1 0 0,0-4 0,1-13 0,0 1 0,-2 0 0,-4-31 0,4 46 0,-12-63 0,8 48 0,1-1 0,-2-35 0,5-413 86,3 222-1537,-2 223-5375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4626 24575,'0'-531'0,"-2"511"0,0 0 0,-8-35 0,6 33 0,0 1 0,-1-26 0,5-31 0,1 43 0,-2 0 0,-1 0 0,-11-58 0,-14-80 0,19 105 0,3 0 0,6-121 0,2 63 0,-3-1647 0,-2 1749 0,0-1 0,-9-35 0,6 33 0,-4-48 0,8 34 0,1 11 0,-1-1 0,-2 1 0,-7-34 0,-5-35 0,12 67 0,-11-43 0,5 35 0,1-1 0,1 1 0,3-1 0,1-56 0,2 86 0,0 0 0,-1 1 0,0-1 0,-4-10 0,3 14 0,1 0 0,0 0 0,0 1 0,1-1 0,0 0 0,1 0 0,-1 0 0,1 0 0,0 0 0,1 0 0,1-8 0,-1 13 0,1-1 0,-1 1 0,1-1 0,0 1 0,0 0 0,0-1 0,0 1 0,0 0 0,0 1 0,1-1 0,-1 0 0,1 1 0,-1-1 0,1 1 0,0 0 0,-1-1 0,7 0 0,56-14 0,-44 13 0,217-60 0,-98 27 0,-115 31 0,1 1 0,32 0 0,-30 2 0,47-8 0,-46 5 0,0 1 0,31 0 0,-31 3 0,1-2 0,31-6 0,-57 7 0,0 1 0,0 0 0,0 1 0,0-1 0,1 1 0,-1 0 0,0 0 0,0 0 0,1 0 0,-1 1 0,0-1 0,0 1 0,0 0 0,8 4 0,-10-4 0,1 2 0,-1-1 0,0 0 0,0 0 0,0 1 0,0-1 0,0 1 0,-1-1 0,1 1 0,-1 0 0,1 0 0,-1 0 0,0 0 0,0 0 0,0 0 0,-1 0 0,1 0 0,-1 0 0,0 0 0,0 6 0,0 244 0,-3-104 0,3 1915 0,-1-2045 0,-1 0 0,-1-1 0,-6 21 0,5-19 0,0 0 0,-2 30 0,5 19 0,2-37 0,-2 1 0,-1 0 0,-10 49 0,5-36 0,1-1 0,3 1 0,2 0 0,5 51 0,-1 9 0,-3 953 0,-1-1044 33,-1 0-1,0 0 0,-6 19 0,-3 21-1526,9-34-5332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24575,'6'2'0,"0"0"0,0 0 0,0 1 0,-1 0 0,1 0 0,-1 0 0,1 1 0,-1-1 0,6 7 0,-5-5 0,254 163 0,-184-122 0,52 29 0,-105-62 0,-1 1 0,20 17 0,37 22 0,9 7 0,-37-24 0,4 5 0,34 20 0,-55-40 0,38 31 0,24 16 0,50 33 0,-136-93 0,37 26 0,1-1 0,54 25 0,-59-33-178,56 41 0,-1 0-29,242 139 207,86 42 563,-269-142-563,61 47 0,-116-77 0,151 123 0,-149-113 0,-41-30 0,204 179 0,-115-91 0,50 52 0,9 8 0,-101-106 0,-12-12 0,-38-31 0,3-3 0,116 73 0,-1-8 0,311 185 0,-280-175 0,-30-12 0,-135-83 0,14 9 0,122 90 0,-138-99 0,71 41 0,62 47 0,-15-8 0,-20-15 0,-18-14 0,-44-27 0,118 66 0,-147-90 0,68 45 0,121 97 0,-213-153 0,189 155 0,-105-89 0,100 93 0,-138-118 0,66 57 0,-36-26 0,63 62 0,-46-36 0,72 66 0,-36-70 0,10 10 0,-47-31 0,-97-77 0,41 29 0,-26-21 0,16 12 0,-8-7 0,65 58 0,-70-53 0,78 50 0,-48-36 0,3 2 0,1-3 0,121 59 0,-8 0 0,0 0 0,-105-56 0,-63-38 0,-1-1 0,2 0 0,32 14 0,-38-19 0,1 1 0,-1 0 0,0 1 0,15 13 0,24 15 0,-36-26 24,-1 0 0,27 25 0,-32-26-204,1 0 0,0-1 1,0 0-1,1-1 1,0 0-1,0 0 1,15 5-1,-9-6-6646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24575,'3'0'0,"-1"1"0,1 0 0,0 0 0,0 0 0,-1 0 0,1 0 0,0 1 0,-1-1 0,1 1 0,-1 0 0,0 0 0,1 0 0,-1 0 0,0 0 0,0 0 0,-1 0 0,3 4 0,1 0 0,-1-1 0,-1 1 0,1 0 0,-1 1 0,0-1 0,2 9 0,9 39 0,8 74 0,-11-56 0,-6-44 0,-1-1 0,1 32 0,-5-40-92,-1 6-67,1-1 0,1 1-1,1-1 1,1 1 0,1-1 0,1 0 0,15 41 0,-13-50-6667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24575,'530'0'0,"-521"0"-227,0 0-1,0 1 1,1 1-1,-1 0 1,13 4-1,-5 0-6598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24575,'-1'8'0,"0"0"0,0-1 0,-1 1 0,0 0 0,-4 10 0,-7 29 0,7 50 0,7 117 0,2-73 0,-3-115-1365,0-3-5461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5:14:25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7:4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5664 3389 24575,'-1'2'0,"0"1"0,0 0 0,0-1 0,0 1 0,0-1 0,0 1 0,-1-1 0,1 0 0,-1 0 0,0 1 0,0-1 0,0 0 0,0 0 0,0-1 0,0 1 0,0 0 0,0-1 0,-1 1 0,1-1 0,-1 0 0,-2 2 0,-57 20 0,34-15 0,-36 10 0,-115 17 0,157-33 0,-15 1 0,-44 11 0,52-9 0,-48 3 0,46-6 0,-44 9 0,45-6 0,-44 3 0,44-6 0,-48 9 0,-2 5 0,-93 7 0,102-11 0,51-8 0,-1 0 0,-26 1 0,-494-4 0,261-2 0,268 0 0,0-1 0,1 0 0,-1 0 0,1-1 0,-1 0 0,1-1 0,-11-6 0,9 5 0,-1 0 0,1 0 0,-1 1 0,-16-2 0,-125-23 0,22 3 0,104 20 0,-43-14 0,52 14 0,-1 0 0,1 1 0,-1 1 0,-34-3 0,26 7 0,0-2 0,-57-10 0,57 7 0,0 1 0,-43 0 0,44 3 0,-1 0 0,-49-11 0,13 2 0,51 9 0,1 0 0,0-2 0,0 1 0,0-2 0,0 1 0,-18-9 0,-6-4 0,-1 1 0,-78-18 0,86 26 0,-155-45 0,93 35 0,25 7 0,-92-17 0,112 17 0,25 6 0,0-1 0,0-1 0,-32-13 0,27 9 0,-1 1 0,0 1 0,-1 1 0,-44-4 0,-24-5 0,-7-17 0,48 14 0,-155-35 0,-30-26 0,185 59 0,33 13 0,12 5 0,0 0 0,1-1 0,0-1 0,0 0 0,0 0 0,1-1 0,-1 0 0,-10-9 0,-27-23 0,37 31 0,0 0 0,1-1 0,0 0 0,0-1 0,1 1 0,-15-20 0,9 6 0,1-1 0,0 0 0,2 0 0,0-1 0,2-1 0,1 0 0,1 0 0,0-1 0,3 1 0,0-1 0,-1-51 0,7-560 0,-1 621 0,0 0 0,2 0 0,5-21 0,5-37 0,-11 56 0,1 1 0,1 0 0,1 0 0,11-28 0,7-27 0,-13 27 0,3 1 0,1 0 0,2 0 0,34-63 0,-14 40 0,-20 34 0,1 2 0,2 0 0,24-29 0,17-14 0,41-38 0,-63 69 0,46-44 0,137-87 0,-123 115 0,-39 25 0,-36 22 0,1 1 0,0 1 0,42-11 0,-40 13 0,0-1 0,0-1 0,25-14 0,-28 13 0,1 0 0,0 2 0,1 1 0,0 1 0,33-5 0,-22 5 0,54-19 0,-88 25 0,21-8 0,1 1 0,-1 1 0,27-5 0,5 2 0,-32 5 0,1 0 0,33 0 0,-21 2 0,44-8 0,-46 5 0,55-1 0,-60 5 0,-1-2 0,0 0 0,43-13 0,-43 9 0,0 2 0,0 1 0,48-3 0,1857 10 0,-1903-1 0,60 12 0,-59-8 0,56 4 0,-29-9 0,-5-1 0,-1 3 0,76 11 0,-92-8 0,57 2 0,-61-7 0,-1 3 0,52 9 0,3 3 0,-55-10 0,56 14 0,-61-12 0,1-1 0,0-1 0,40 1 0,-32-3 0,42 9 0,-50-7 0,-1-2 0,29 2 0,-27-4 0,53 11 0,-51-7 0,44 3 0,-45-5 0,0 1 0,0 2 0,-1 1 0,34 12 0,24 6 0,-5-7 0,-41-11 0,0 3 0,-1 1 0,46 19 0,-59-20 0,1-1 0,0-2 0,35 6 0,14 3 0,-9 0 0,-22-6 0,46 17 0,-36-10 0,59 12 0,-52-15 0,14 2 0,-35-8 0,-1 2 0,64 24 0,-18-5 0,-67-25 0,-1 2 0,0 0 0,0 1 0,-1 0 0,0 2 0,27 17 0,7 11 0,-33-25 0,0 1 0,-1 0 0,-1 2 0,22 23 0,-34-33 0,12 13 0,0 2 0,-1 0 0,0 1 0,-2 0 0,-1 1 0,0 1 0,9 27 0,15 32 0,-29-69 0,0 0 0,-1 1 0,0 0 0,-1 0 0,-1 0 0,0 1 0,2 15 0,7 65 0,-6-57 0,2 66 0,-10 320 0,0-408 0,-1 0 0,0-1 0,-1 1 0,-1-1 0,0 1 0,-1-1 0,-1 0 0,-8 16 0,-70 111 0,69-118 0,-11 14 0,-63 69 0,58-72 0,9-9 0,-1-2 0,-50 41 0,24-17 0,40-38 0,0 0 0,-1-1 0,-14 11 0,11-10 0,1 1 0,1 0 0,-14 16 0,13-14 0,1-1 0,-26 21 0,-39 25 0,24-18 0,-1-2 0,-68 36 0,48-31 0,48-27 0,-1-1 0,-34 14 0,-243 89 0,118-43 0,127-58 0,-2-2 0,0-3 0,-95 6 0,129-15 0,0 0 0,0 2 0,0 1 0,-30 11 0,-133 35 0,130-38 0,32-9 0,-54 3 0,53-7 0,-47 10 0,30-4-1365,25-5-5461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8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24575,'18'0'0,"20"-1"0,0 2 0,-1 2 0,54 9 0,-62-6 0,0-2 0,32 0 0,-31-3 0,0 2 0,29 6 0,-28-4-227,-1-2 1,1 0-1,40-3 0,-61 0-231,13-1-6368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24575,'1'21'0,"0"1"0,2-1 0,0 0 0,1 0 0,2 0 0,0 0 0,1-1 0,1 0 0,11 21 0,-11-24 0,-2 1 0,-1 0 0,0 0 0,3 25 0,0-5 0,-6-24 0,1 2 0,1-1 0,0 0 0,0 0 0,14 28 0,-17-42 0,-1 1 0,1 0 0,0 0 0,1 0 0,-1 0 0,0-1 0,0 1 0,1 0 0,-1-1 0,1 0 0,0 1 0,-1-1 0,1 0 0,0 0 0,0 1 0,0-1 0,-1-1 0,1 1 0,0 0 0,0 0 0,0-1 0,1 1 0,-1-1 0,0 0 0,0 0 0,0 1 0,0-1 0,0-1 0,0 1 0,0 0 0,1 0 0,-1-1 0,0 1 0,0-1 0,0 0 0,0 0 0,0 1 0,-1-1 0,1-1 0,0 1 0,0 0 0,-1 0 0,1-1 0,0 1 0,2-3 0,1-1 0,0 0 0,0 0 0,-1-1 0,1 1 0,-1-1 0,0 0 0,-1 0 0,1-1 0,-1 1 0,4-13 0,17-77 0,-9 30 0,-10 45-273,-1 0 0,-1-1 0,-1 0 0,-1-33 0,-1 32-6553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2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 24575,'0'-5'0,"0"-5"0,-5-2 0,4 1 0,6 3 0,7 3 0,1 6 0,-1 8 0,-8 3 0,-4-2-8191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24575,'-30'0'0,"1"1"0,-46 8 0,62-6 0,-1 0 0,1 1 0,0 1 0,0 0 0,1 0 0,0 2 0,-21 13 0,24-11 0,0 0 0,1 0 0,0 1 0,0 1 0,1-1 0,1 1 0,0 0 0,-5 12 0,-11 18 0,17-28 0,0 0 0,1 0 0,0 0 0,1 1 0,1-1 0,0 1 0,1 0 0,0-1 0,1 1 0,1 0 0,0 0 0,0-1 0,2 1 0,0-1 0,6 18 0,-7-27 0,1-1 0,0 0 0,-1 0 0,1 0 0,0 0 0,1 0 0,-1 0 0,0-1 0,1 0 0,0 1 0,-1-2 0,1 1 0,0 0 0,0-1 0,0 1 0,0-1 0,0 0 0,0 0 0,1-1 0,-1 1 0,0-1 0,5 0 0,16 0 0,-1 0 0,35-6 0,-54 5 0,3 0 0,1-1 0,-1 0 0,0-1 0,0 1 0,0-2 0,-1 1 0,1-1 0,-1 0 0,0-1 0,0 0 0,0 0 0,-1 0 0,0-1 0,0 0 0,0 0 0,0-1 0,-1 1 0,8-15 0,-6 8 0,0 0 0,-1 0 0,-1 0 0,0-1 0,0 0 0,-1 0 0,-1 0 0,-1 0 0,0-1 0,0-14 0,-2 26 0,0 11 0,0 32 0,0-18 0,1 0 0,7 34 0,6-6-455,3-1 0,24 47 0,-33-81-6371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24575,'1'9'0,"0"0"0,1-1 0,0 1 0,0 0 0,1 0 0,0-1 0,9 16 0,-7-14 0,-1 0 0,0 0 0,0 0 0,-1 1 0,2 13 0,14 118 0,-12-93 0,-2 0 0,-2 1 0,-6 81 0,0-23 0,3 155-1365,0-240-5461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24575,'-6'0'0,"0"1"0,0 0 0,0 1 0,0-1 0,0 1 0,1 1 0,-1-1 0,1 1 0,-1 0 0,1 0 0,0 0 0,0 1 0,0 0 0,1 0 0,-1 0 0,1 0 0,0 1 0,-7 9 0,-2 5 0,0 1 0,2 0 0,-15 34 0,-49 130 0,65-161 0,2 0 0,0 1 0,1 0 0,2 0 0,0 1 0,-2 37 0,7 156 0,3-101 0,-6 28 0,7 160 0,1-273 0,2-2 0,1 1 0,2-1 0,1 0 0,16 31 0,-24-54 0,31 63-1365,-24-57-5461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24575,'-1'20'0,"-1"0"0,-8 35 0,5-34 0,1 0 0,-1 26 0,4 495 0,3-261 0,-3-278 0,1 0 0,0 0 0,0 0 0,0 0 0,0 0 0,0 0 0,1 0 0,-1 0 0,1 0 0,0 0 0,0 0 0,0 0 0,0-1 0,0 1 0,1 0 0,-1-1 0,1 1 0,-1-1 0,1 1 0,0-1 0,0 0 0,1 1 0,-1-1 0,0 0 0,1-1 0,-1 1 0,1 0 0,-1-1 0,1 1 0,0-1 0,0 0 0,-1 0 0,1 0 0,0 0 0,0-1 0,0 1 0,0-1 0,0 0 0,0 1 0,6-2 0,238 0 118,-93-2-1601,-131 3-5343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24575,'425'0'-1365,"-403"0"-5461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24575,'-1'0'0,"0"0"0,-1 1 0,1-1 0,0 1 0,0 0 0,0-1 0,0 1 0,0 0 0,0 0 0,0 0 0,0 0 0,0 0 0,1 0 0,-1 0 0,0 0 0,1 0 0,-1 0 0,0 0 0,1 0 0,-1 0 0,1 0 0,0 1 0,-1-1 0,1 0 0,0 0 0,0 1 0,0 1 0,-5 40 0,5-38 0,-4 426 65,7-223-1495,-3-185-5396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24575,'-1'31'0,"-2"1"0,-8 35 0,6-34 0,-2 58 0,7-120 0,-1 7 0,2 0 0,3-27 0,-3 42 0,1-1 0,0 1 0,0 0 0,0 0 0,1 0 0,0 1 0,0-1 0,1 1 0,0-1 0,0 1 0,7-9 0,8-6 0,-16 16 0,1 1 0,0-1 0,0 1 0,0 0 0,1 0 0,-1 0 0,1 0 0,0 1 0,6-3 0,-1 1 0,1 0 0,0 1 0,0 0 0,0 1 0,0 0 0,1 1 0,-1 0 0,1 1 0,0 0 0,-1 1 0,1 0 0,0 1 0,-1 0 0,1 1 0,-1 0 0,0 1 0,1 0 0,-1 1 0,-1 0 0,17 9 0,-9-5-1365,-1-2-5461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24575,'-5'-1'0,"-1"1"0,1 0 0,-1 1 0,1-1 0,0 1 0,-1 0 0,1 0 0,0 1 0,0-1 0,0 1 0,0 0 0,0 1 0,0-1 0,1 1 0,-1 0 0,1 0 0,0 1 0,0-1 0,0 1 0,0 0 0,0 0 0,1 0 0,0 0 0,0 1 0,0 0 0,0-1 0,1 1 0,0 0 0,0 0 0,0 0 0,0 0 0,1 1 0,0-1 0,0 0 0,1 1 0,-1-1 0,1 8 0,-1 9 0,0 71 0,1-87 0,1 0 0,-1-1 0,1 1 0,1 0 0,-1-1 0,1 1 0,0 0 0,0-1 0,0 0 0,1 1 0,0-1 0,4 6 0,-3-7 0,1-1 0,-1 0 0,0-1 0,1 1 0,0-1 0,0 0 0,-1 0 0,1 0 0,0-1 0,0 1 0,1-1 0,-1-1 0,0 1 0,0-1 0,10 0 0,-5 0 0,0-1 0,0 1 0,0-2 0,0 0 0,0 0 0,0-1 0,12-4 0,-18 5 0,0 0 0,0-1 0,0 1 0,-1-1 0,1 0 0,-1 0 0,0 0 0,0 0 0,0-1 0,0 1 0,0-1 0,-1 0 0,0 0 0,1 0 0,-1 0 0,-1 0 0,1 0 0,1-6 0,1-8 0,-1 0 0,-1 1 0,0-27 0,-1 26 0,0 1 0,6-28 0,2 18 0,-5 26 0,-1 18 0,-5 50-85,0-40 152,1 0-1,5 34 1,-4-54-160,1-1 1,0 0-1,1 0 1,-1 0-1,1 0 1,0 0-1,1-1 1,0 1-1,-1 0 1,2-1-1,-1 0 1,1 0-1,-1 0 1,2 0-1,3 4 1,5 1-6734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0,0 3 0,0 4 0,0 3 0,4-5 0,2 0 0,0 0 0,3-4 0,0-4-8191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24575,'0'-5'0,"0"-5"0,0-6 0,4-1 0,2 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24575,'424'0'-1365,"-402"0"-5461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24575,'1'35'0,"-2"0"0,-2 0 0,-10 56 0,7-63 0,-2 52 0,8-62 0,-1-1 0,-1 1 0,-1 0 0,0-1 0,-1 1 0,-1-1 0,-10 22 0,15-38 0,0-1 0,0 0 0,0 1 0,0-1 0,0 0 0,0 1 0,0-1 0,0 0 0,0 1 0,0-1 0,0 0 0,0 0 0,-1 1 0,1-1 0,0 0 0,0 1 0,0-1 0,0 0 0,-1 0 0,1 1 0,0-1 0,0 0 0,0 0 0,-1 0 0,1 1 0,0-1 0,0 0 0,-1 0 0,1 0 0,0 0 0,-1 0 0,1 1 0,0-1 0,0 0 0,-1 0 0,1 0 0,0 0 0,-1 0 0,1 0 0,0 0 0,-1 0 0,1 0 0,0 0 0,0 0 0,-1 0 0,1 0 0,0 0 0,-1 0 0,1-1 0,-1 1 0,-3-20 0,5-30 0,2 34 0,1-1 0,0 1 0,1 0 0,1 1 0,0-1 0,1 1 0,1 0 0,0 1 0,1 0 0,0 0 0,19-19 0,-12 16 0,-11 10 0,2 0 0,-1 1 0,1 0 0,0 0 0,0 0 0,10-5 0,-14 10 0,-1 0 0,0 0 0,1 0 0,-1 1 0,1-1 0,-1 1 0,1-1 0,-1 1 0,1 0 0,-1 0 0,1 0 0,-1 0 0,1 1 0,-1-1 0,1 1 0,-1-1 0,1 1 0,-1 0 0,1 0 0,-1 0 0,0 0 0,0 0 0,0 1 0,1-1 0,-1 1 0,0-1 0,-1 1 0,3 2 0,-1-1 0,0 1 0,0 0 0,0 0 0,-1 0 0,0 0 0,0 0 0,0 1 0,0-1 0,0 1 0,-1-1 0,0 1 0,0-1 0,0 1 0,-1 8 0,-1 74 0,-1-53 0,0 205-1365,2-217-5461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24575,'-13'-1'0,"0"1"0,0 1 0,1 0 0,-1 1 0,0 1 0,1 0 0,-17 6 0,23-7 0,0 1 0,1 1 0,0-1 0,0 1 0,0 0 0,0 0 0,0 0 0,1 1 0,0-1 0,0 1 0,0 0 0,0 0 0,1 1 0,0-1 0,0 1 0,0 0 0,-1 6 0,-10 30 0,-13 71 0,-9 28 0,30-119 0,0 1 0,2-1 0,-2 37 0,-7 34 0,6-45 0,2 2 0,2-1 0,6 83 0,0-25 0,-3-92-118,3 34 370,-3-47-327,1 0 0,0 1 0,-1-1 0,1 0 0,0 0 0,0 0 0,0 0 0,1 0 0,-1 0 0,0-1 0,1 1 1,-1 0-1,1 0 0,0-1 0,-1 1 0,1-1 0,0 0 0,0 0 0,2 2 0,12 3-6751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24575,'1'19'0,"1"1"0,8 35 0,-5-33 0,-1-1 0,1 26 0,-5-16 0,2-1 0,11 54 0,30 111 0,-39-179 0,-2-5 0,0 0 0,1 0 0,1-1 0,6 13 0,-10-22 0,0 0 0,1 0 0,-1 0 0,1 0 0,0 0 0,-1 0 0,1 0 0,0 0 0,-1 0 0,1-1 0,0 1 0,0 0 0,0 0 0,-1-1 0,1 1 0,0-1 0,0 1 0,0-1 0,0 1 0,0-1 0,0 0 0,0 1 0,1-1 0,-1 0 0,0 0 0,0 0 0,0 0 0,0 0 0,0 0 0,0 0 0,0 0 0,0 0 0,0 0 0,0 0 0,1-1 0,-1 1 0,0-1 0,0 1 0,0-1 0,0 1 0,-1-1 0,1 1 0,0-1 0,0 0 0,0 1 0,0-1 0,-1 0 0,1 0 0,0 0 0,0-1 0,10-9 0,-2-1 0,0 1 0,0-1 0,-1-1 0,-1 0 0,0 0 0,10-27 0,-8 12 0,-1 0 0,9-58 0,-5 21 0,-11 61 0,0-1 0,0 1 0,1 0 0,0-1 0,0 1 0,0 0 0,0 0 0,0 0 0,1 0 0,0 1 0,4-6 0,-6 9 0,-1-1 0,1 1 0,0 0 0,0-1 0,-1 1 0,1 0 0,0 0 0,0 0 0,0-1 0,0 1 0,0 0 0,-1 0 0,1 0 0,0 0 0,0 0 0,0 1 0,0-1 0,0 0 0,-1 0 0,1 0 0,0 1 0,0-1 0,0 0 0,-1 1 0,1-1 0,0 1 0,-1-1 0,1 1 0,0-1 0,-1 1 0,1 0 0,0-1 0,-1 1 0,1 0 0,-1-1 0,1 1 0,-1 0 0,0 0 0,1-1 0,-1 1 0,0 0 0,1 0 0,-1 0 0,0 1 0,17 47 0,-14-38 0,14 55 0,-11-38 0,19 52 0,-22-72 0,1 0 0,0 0 0,1 0 0,-1-1 0,1 1 0,1-1 0,0 0 0,0-1 0,0 1 0,11 7 0,-14-12 0,-1 0 0,1 0 0,0-1 0,0 1 0,0-1 0,1 0 0,-1 0 0,0 0 0,0 0 0,1-1 0,-1 1 0,0-1 0,0 0 0,1 0 0,-1 0 0,1 0 0,2-1 0,1-1 0,0 0 0,0 0 0,-1 0 0,1-1 0,-1 0 0,1 0 0,9-8 0,-3 1 0,0 0 0,-1-1 0,0 0 0,-1-1 0,0-1 0,13-19 0,-14 16 0,0 1 0,0 0 0,-1-1 0,0-1 0,-1 0 0,-1 0 0,8-30 0,12-85 0,-21 102-145,17-49-1,-16 56-928,0 1-5752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24575,'17'-1'0,"0"2"0,-1 0 0,1 1 0,0 1 0,-1 0 0,20 8 0,-28-8 0,0 1 0,0 0 0,0 0 0,0 1 0,0 0 0,-1 0 0,0 1 0,0 0 0,-1 0 0,1 1 0,-1 0 0,-1 0 0,6 9 0,17 25 0,-18-29 0,-1 0 0,-1 1 0,0 1 0,-1-1 0,0 1 0,-1 0 0,-1 1 0,7 27 0,0 21 0,-5-33 0,-2 1 0,2 52 0,-5 19 0,-6 141 0,3-233 0,-1 0 0,0 0 0,0-1 0,-1 1 0,0-1 0,-1 0 0,0 0 0,-1 0 0,1-1 0,-2 1 0,-9 12 0,-6 3 0,-2-1 0,-30 26 0,9-9 0,36-34 0,0 0 0,-1 0 0,1-1 0,-13 7 0,12-8 0,1 0 0,0 1 0,1 0 0,-1 0 0,-9 10 0,4-2 0,-2 0 0,1 0 0,-1-1 0,-1-1 0,0-1 0,-1 0 0,0-1 0,0-1 0,-20 7 0,19-8-1365,3 0-5461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24575,'-1'16'0,"0"1"0,-1-1 0,0 1 0,-2-1 0,0 0 0,-1 0 0,0 0 0,-2 0 0,1-1 0,-2 0 0,0-1 0,-1 0 0,0 0 0,-1 0 0,-1-2 0,0 1 0,-23 19 0,-11 22 0,38-44 0,-1 0 0,0-1 0,0 0 0,0 0 0,-1 0 0,-11 7 0,-94 78-1365,100-84-5461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24575,'0'10'0,"0"0"0,-1 0 0,-1 0 0,1 0 0,-2-1 0,1 1 0,-1 0 0,-1-1 0,0 0 0,0 1 0,-1-2 0,0 1 0,0 0 0,-1-1 0,0 0 0,-1 0 0,1-1 0,-1 0 0,-11 8 0,-9 11 0,-19 18 0,-73 55 0,66-61 0,21-14 0,-2 0 0,-44 22 0,68-41 0,-17 9 0,0-2 0,-1 0 0,-50 13 0,72-23 0,0-1 0,0 0 0,-1 0 0,1 0 0,0-1 0,-1 1 0,1-2 0,0 1 0,-1-1 0,1 0 0,0 0 0,0 0 0,0-1 0,0 0 0,0 0 0,0-1 0,0 0 0,1 0 0,-1 0 0,1 0 0,0-1 0,0 0 0,0 0 0,-5-7 0,4 3 0,1 0 0,0 0 0,1-1 0,0 0 0,0 0 0,1 0 0,0-1 0,1 1 0,-3-19 0,2-7 0,0-47 0,2 64 0,1-1 0,1 0 0,1 0 0,0 1 0,2-1 0,6-21 0,-8 35 0,0 0 0,0 0 0,1 0 0,0 0 0,0 1 0,0-1 0,1 1 0,-1 0 0,1-1 0,0 2 0,0-1 0,0 0 0,1 1 0,-1 0 0,1 0 0,0 0 0,0 1 0,0-1 0,0 1 0,0 0 0,1 1 0,-1-1 0,1 1 0,-1 0 0,9 0 0,-5 0 0,-1 0 0,1 0 0,0 1 0,0 0 0,0 0 0,-1 1 0,1 1 0,0-1 0,-1 1 0,1 1 0,-1-1 0,0 2 0,0-1 0,0 1 0,0 0 0,0 1 0,-1 0 0,0 0 0,0 0 0,0 1 0,-1 0 0,9 11 0,20 20 0,-10-12 0,-2 0 0,-1 1 0,-1 1 0,-1 1 0,21 41 0,-23-24 0,15 61 0,-25-79 0,16 71 42,-14-55-746,22 65 1,-24-91-6123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24575,'6'0'0,"1"0"0,-1 1 0,0 0 0,0 1 0,0-1 0,1 1 0,-1 0 0,-1 0 0,1 1 0,0 0 0,-1 0 0,1 1 0,-1-1 0,0 1 0,0 0 0,6 7 0,4 6 0,0 1 0,-1 0 0,14 25 0,-20-30 0,79 145 0,-78-140 0,-1 2 0,0-1 0,-2 1 0,0 0 0,-2 0 0,5 37 0,5 23 0,-8-37 0,-1 1 0,-2 0 0,-5 86 0,-1-31 0,3-79 0,-2 1 0,0-1 0,-1 0 0,-1 0 0,0 0 0,-2 0 0,0-1 0,-2 0 0,0 0 0,-18 30 0,12-23 0,-88 151 0,23-55 0,50-81 0,18-23 0,-1-2 0,0 0 0,-1 0 0,-1-1 0,-18 15 0,-5 6 0,31-29 0,0 0 0,0-1 0,-1 1 0,0-2 0,0 1 0,-8 4 0,-24 11-1365,22-13-5461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15187 1564 24575,'-2'-1'0,"-1"1"0,1-1 0,0 0 0,0 0 0,-1 0 0,1 0 0,0 0 0,0 0 0,0-1 0,0 1 0,0 0 0,1-1 0,-1 0 0,0 1 0,1-1 0,-1 0 0,1 0 0,-3-4 0,-23-43 0,23 40 0,-19-33 0,-1 0 0,-2 2 0,-2 0 0,-2 2 0,-1 2 0,-2 0 0,-1 2 0,-65-49 0,56 51 0,-100-69 0,97 73 0,22 13 0,0 1 0,0 1 0,-46-17 0,48 21 0,0-1 0,-33-19 0,-27-13 0,-21-1 0,-86-31 0,5-5 0,-70-20 0,224 90 0,0 1 0,-38-5 0,38 9 0,0-2 0,-41-14 0,53 13 0,0 0 0,-1 1 0,0 1 0,0 1 0,0 1 0,-1 0 0,-23 1 0,10 0 0,-54-9 0,52 6 0,-48-2 0,45 4 0,-58-10 0,17 1 0,3 1 0,38 5 0,-60-2 0,80 6 0,0 0 0,-31-7 0,-25-3 0,-12-2 0,63 9 0,0 1 0,-29-1 0,-35 5 0,49 1 0,1-1 0,-1-2 0,-64-12 0,64 8 0,1 1 0,-1 2 0,0 2 0,-53 5 0,38-2 0,-64-4 0,45-11 0,53 8 0,0 2 0,-30-3 0,-298 5 0,164 3 0,163-4 0,0 0 0,-35-8 0,33 6 0,0 0 0,-24-1 0,-530 4 0,279 3 0,267-4 0,-60-10 0,59 6 0,-56-3 0,-972 11 0,1028-4 0,-57-10 0,56 7 0,-55-3 0,30 7 0,7 2 0,-1-2 0,-82-14 0,-52-12 0,139 21 0,-1 2 0,-87 5 0,-36-2 0,82-12 0,56 7 0,-60-3 0,-1416 11 0,1477-4 0,-57-10 0,56 7 0,-55-3 0,-1356 7 0,664 3 0,758-1 0,1 1 0,-34 8 0,32-5 0,0-2 0,-24 2 0,24-3 0,0 1 0,1 1 0,-1 1 0,-21 8 0,22-6 0,0-2 0,0 0 0,0-1 0,-29 2 0,-76 7 0,86-7 0,-59 2 0,34-6 0,-77 14 0,84-8 0,33-3 0,0 1 0,0 1 0,-35 15 0,-27 7 0,46-15 0,1 1 0,-51 27 0,-33 13 0,104-46 0,0 1 0,-34 22 0,-26 13 0,3-3 0,56-29 0,-1-1 0,-28 11 0,31-15 0,1 1 0,1 0 0,0 1 0,0 1 0,-26 22 0,-17 14 0,13-12 0,-51 51 0,64-56 0,-13 16 0,28-25 0,0 0 0,0-1 0,-2-1 0,-1 0 0,0-2 0,-40 24 0,9-2 0,44-30 0,-1-1 0,0 0 0,-15 8 0,17-11 0,-1 0 0,2 1 0,-1 0 0,1 0 0,-1 0 0,2 1 0,-1 0 0,1 1 0,-9 13 0,-32 27 0,38-40 0,0 0 0,1 0 0,0 1 0,-12 16 0,-26 42 0,29-44 0,0 1 0,-20 41 0,-16 27 0,17-34 0,4-15 48,27-37-225,0 0 1,0 0-1,0 1 0,0 0 1,1 0-1,0 0 1,-4 14-1,3-3-6649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24575,'3'58'0,"12"74"0,-5-58 0,-7-63 0,-1 0 0,2 0 0,-1-1 0,2 0 0,-1 0 0,1 0 0,10 15 0,18 40 0,-32-63 0,-1 0 0,1 0 0,0 0 0,-1 0 0,1 0 0,0-1 0,0 1 0,0 0 0,0-1 0,0 1 0,1 0 0,-1-1 0,0 0 0,1 1 0,-1-1 0,1 0 0,0 1 0,-1-1 0,1 0 0,0 0 0,0-1 0,-1 1 0,1 0 0,0-1 0,0 1 0,0-1 0,0 1 0,0-1 0,0 0 0,0 0 0,0 0 0,0 0 0,0 0 0,0 0 0,0 0 0,2-1 0,7-3 0,0 0 0,-1 0 0,1-1 0,-1-1 0,13-8 0,7-4 0,22-7 0,91-32 0,-65 39 93,14-4-1551,-76 15-5368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86 24575,'-3'-2'0,"1"1"0,0-1 0,-1 1 0,1-1 0,0 0 0,0 1 0,0-1 0,0 0 0,0-1 0,0 1 0,0 0 0,1 0 0,-1-1 0,-1-4 0,-13-14 0,11 17 0,-1 0 0,1 1 0,-1 0 0,0 0 0,0 1 0,-1-1 0,1 1 0,0 0 0,-1 1 0,1 0 0,-1 0 0,-9 0 0,-89 3 0,55 1 0,39-3 0,0 0 0,0 1 0,1 1 0,-1-1 0,1 2 0,-1-1 0,1 2 0,0-1 0,-18 10 0,24-10 0,-1 0 0,0 0 0,1 1 0,0 0 0,0 0 0,0 0 0,0 0 0,1 1 0,0 0 0,0-1 0,0 1 0,0 0 0,1 0 0,-1 1 0,1-1 0,1 0 0,-1 1 0,1-1 0,0 1 0,0 8 0,-1 0 0,1 0 0,0 1 0,1-1 0,1 1 0,1-1 0,0 1 0,5 19 0,-5-30 0,-1 1 0,1-1 0,0 0 0,0 0 0,0 0 0,1 0 0,0 0 0,-1 0 0,1 0 0,1-1 0,-1 0 0,0 0 0,1 0 0,0 0 0,-1 0 0,1-1 0,0 1 0,0-1 0,1 0 0,-1 0 0,0-1 0,1 1 0,-1-1 0,1 0 0,0 0 0,6 0 0,54 3 0,0-3 0,71-8 0,-132 6 0,0 0 0,-1 0 0,1 0 0,0 0 0,0-1 0,-1 0 0,1 1 0,-1-1 0,1-1 0,-1 1 0,0 0 0,0-1 0,0 1 0,0-1 0,0 0 0,-1 0 0,1 0 0,-1-1 0,0 1 0,0-1 0,0 1 0,0-1 0,-1 1 0,2-6 0,4-10 0,-2-1 0,0 0 0,3-31 0,-6 37 0,0 1 30,-1 0 0,0 1 0,-1-22 0,-1 31-117,1-1-1,-1 0 1,0 0 0,0 0-1,0 1 1,0-1 0,-1 0-1,1 1 1,-1-1-1,0 1 1,0 0 0,0 0-1,-1 0 1,1 0 0,-1 0-1,-3-3 1,-10-6-6739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0,0 0 0,0 0 0,-1 0 0,1 0 0,-1 0 0,-4 0-8191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24575,'20'56'0,"-14"-3"0,-2 1 0,-5 100 0,-2-46 0,3 342 0,0-470-1365,0-1-5461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 24575,'56'-21'0,"-21"17"0,0 0 0,-1 3 0,1 1 0,35 4 0,-67-4 0,0 1 0,0-1 0,-1 1 0,1 0 0,0 0 0,0 0 0,-1 1 0,1-1 0,-1 0 0,1 1 0,-1 0 0,0 0 0,1-1 0,-1 1 0,0 1 0,0-1 0,-1 0 0,1 0 0,0 1 0,-1-1 0,1 1 0,-1-1 0,0 1 0,0 0 0,0-1 0,0 1 0,0 0 0,-1 0 0,1 0 0,-1 4 0,2 13 0,-1-1 0,-1 0 0,-4 33 0,1-15 0,2-27 0,-1 0 0,0 0 0,0 0 0,-1-1 0,-1 1 0,0-1 0,0 0 0,0 0 0,-1 0 0,-1 0 0,0-1 0,0 0 0,0 0 0,-1-1 0,0 0 0,-1 0 0,1 0 0,-1-1 0,-16 9 0,4-2 0,-1-1 0,0-1 0,-1-1 0,-1-1 0,1-1 0,-1-1 0,-33 6 0,51-12 9,0 0-1,1 0 1,-1 0-1,0-1 1,0 0 0,1 0-1,-1-1 1,0 1-1,1-1 1,-1 0-1,0 0 1,1 0-1,-9-4 1,11 3-80,-1 0 1,1 0-1,-1-1 0,1 1 0,0-1 1,0 1-1,0-1 0,0 0 1,1 1-1,-1-1 0,1 0 0,-1 0 1,1 0-1,0-1 0,0 1 1,1 0-1,-1 0 0,1 0 0,-1-1 1,1-5-1,-1-13-6755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79 270 24575,'68'1'0,"75"-3"0,-139 2 0,0-1 0,-1 0 0,1 1 0,0-1 0,-1-1 0,1 1 0,-1 0 0,0-1 0,1 0 0,-1 0 0,0 0 0,0 0 0,0 0 0,0 0 0,0-1 0,-1 0 0,1 1 0,-1-1 0,0 0 0,3-5 0,-2 3 0,0-1 0,0-1 0,-1 1 0,0 0 0,0 0 0,-1-1 0,0 1 0,0-1 0,0 0 0,-1 1 0,0-9 0,-1 7 0,1 0 0,-2 0 0,1 0 0,-1 0 0,0 1 0,-1-1 0,0 0 0,0 1 0,-5-9 0,5 12 0,1 0 0,-1 0 0,1 1 0,-1 0 0,0-1 0,0 1 0,0 0 0,-1 0 0,1 1 0,-1-1 0,0 1 0,1 0 0,-1 0 0,0 0 0,0 0 0,-9-2 0,6 3 0,0-1 0,-1 1 0,1 0 0,0 1 0,-1-1 0,1 2 0,-1-1 0,1 1 0,-1 0 0,1 0 0,0 1 0,0 0 0,0 1 0,0-1 0,0 1 0,0 0 0,1 1 0,-1 0 0,1 0 0,0 0 0,0 1 0,0 0 0,1 0 0,0 1 0,0-1 0,0 1 0,1 0 0,0 0 0,0 0 0,0 1 0,1 0 0,-4 9 0,-58 205 0,58-197 0,5-14 0,0 0 0,0-1 0,1 1 0,0 1 0,1-1 0,1 16 0,0-21 0,0 1 0,0-1 0,0 0 0,0 0 0,1 0 0,0 0 0,0 0 0,0 0 0,1 0 0,0-1 0,0 1 0,0-1 0,0 0 0,5 5 0,3 1 0,-7-5 0,1 0 0,0 0 0,-1-1 0,1 0 0,1 0 0,-1 0 0,1-1 0,-1 1 0,1-1 0,0-1 0,0 1 0,0-1 0,0 0 0,1 0 0,-1-1 0,1 0 0,7 1 0,59 0 0,94-7 0,-160 4-170,0 0-1,1-1 0,-1 0 1,0 0-1,0-1 0,0 1 1,6-5-1,5-3-6655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24575,'0'346'0,"0"-370"0,1 0 0,1 1 0,1-1 0,1 1 0,1 0 0,1 0 0,2 0 0,0 1 0,1 0 0,1 0 0,23-37 0,-28 54 0,0-1 0,0 1 0,0 0 0,1 0 0,0 1 0,-1 0 0,2 0 0,-1 0 0,0 1 0,1 0 0,0 0 0,-1 0 0,1 1 0,0 0 0,0 1 0,13-2 0,4 0 0,-1 2 0,1 1 0,43 4 0,-59-3 20,1 1 0,-1-1 0,0 1 0,1 1 0,10 4 0,-16-6-107,0 1-1,0-1 1,0 1 0,-1 0-1,1 0 1,0 0 0,-1 0-1,1 0 1,-1 1-1,0-1 1,0 1 0,0 0-1,0-1 1,0 1 0,-1 0-1,3 4 1,1 11-6739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 24575,'-50'-2'0,"24"1"0,0 0 0,-40 6 0,60-5 0,-1 2 0,1-1 0,-1 1 0,1 0 0,-1 0 0,1 1 0,0-1 0,0 1 0,0 1 0,1-1 0,-1 1 0,1 0 0,0 1 0,-8 7 0,7-4 0,0-1 0,1 1 0,0 0 0,0 0 0,1 0 0,0 1 0,1 0 0,0-1 0,0 1 0,-2 14 0,2 2 0,1 1 0,2 38 0,1-43 0,-1-10 0,0 0 0,0 0 0,2 0 0,-1 1 0,7 20 0,-7-29 0,1 0 0,-1-1 0,1 1 0,0 0 0,-1 0 0,1-1 0,1 0 0,-1 1 0,0-1 0,0 0 0,1 0 0,-1 0 0,1 0 0,0 0 0,0-1 0,-1 1 0,1-1 0,0 0 0,0 0 0,1 0 0,-1 0 0,0 0 0,0-1 0,0 1 0,4-1 0,11 2 0,0-1 0,0-1 0,0 0 0,-1-1 0,1-1 0,0-1 0,20-6 0,-30 7 0,-1-1 0,1 0 0,-1 0 0,0-1 0,0 0 0,-1 0 0,1 0 0,-1-1 0,0 0 0,0 0 0,0-1 0,-1 0 0,1 0 0,-1 0 0,-1 0 0,0-1 0,0 0 0,6-12 0,-2-2 0,-1-1 0,-1 0 0,-1 1 0,0-2 0,-2 1 0,-1 0 0,-1-43 0,0 80 0,-2 4 0,2 0 0,0 1 0,2-1 0,0 0 0,1 0 0,0 0 0,10 22 0,-3-17 0,1 0 0,28 41 0,-36-58 0,1-1 0,0 0 0,0 0 0,0-1 0,1 0 0,0 0 0,0 0 0,0 0 0,1-1 0,-1 0 0,1-1 0,0 1 0,0-1 0,12 3 0,-3-5-1365,-2-3-5461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24575,'20'1'0,"0"1"0,35 8 0,-34-5 0,1-2 0,25 2 0,-24-3 0,46 10 0,-45-7 0,-1-2 0,25 2 0,-8-2-87,44 9 0,-50-7-1104,-11-2-5635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24575,'0'768'0,"-1"-753"-243,-1-1 0,0 1 1,-1-1-1,-5 16 0,8-28 92,-5 16-6675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24575,'0'424'-1365,"0"-401"-5461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24575,'-15'0'0,"0"1"0,1 1 0,-1 0 0,0 1 0,1 1 0,0 0 0,0 1 0,0 0 0,0 1 0,1 1 0,0 0 0,1 1 0,-1 0 0,1 1 0,1 1 0,0-1 0,0 2 0,1 0 0,0 0 0,1 0 0,0 1 0,1 1 0,0 0 0,1 0 0,-7 18 0,7-10 0,0 0 0,1 1 0,2 0 0,0 1 0,1-1 0,1 1 0,1-1 0,1 1 0,1-1 0,7 40 0,-6-59 0,-1 1 0,1 0 0,0-1 0,-1 1 0,1-1 0,1 0 0,-1 0 0,0 0 0,1 0 0,0 0 0,0 0 0,0-1 0,0 1 0,0-1 0,0 0 0,0 0 0,1 0 0,-1 0 0,1-1 0,0 1 0,-1-1 0,1 0 0,0 0 0,0 0 0,0-1 0,7 1 0,10 1 0,-1-2 0,1 0 0,35-6 0,-53 5 0,4 1 0,0-2 0,0 1 0,0-1 0,0 0 0,0-1 0,-1 1 0,1-1 0,-1-1 0,0 1 0,0-1 0,0 0 0,0 0 0,-1-1 0,0 0 0,0 0 0,0 0 0,0-1 0,-1 1 0,0-1 0,0 0 0,-1 0 0,1 0 0,-1-1 0,-1 1 0,4-14 0,1-6 0,-2 0 0,-1-1 0,0 0 0,-3 0 0,-1-37 0,0 56-78,0-4 120,0 1-1,-1-1 1,0 1-1,-5-17 1,5 25-107,1 1 0,-2-1 0,1 0 0,0 0 0,0 1 0,-1-1 0,1 1 0,-1-1 0,0 1 0,0 0 0,0 0 0,0 0 0,0 0 0,-1 0 0,1 0 0,0 0 0,-1 1 0,1-1 0,-1 1 0,0 0 0,0 0 0,-3-1 0,-13-2-6761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24575,'-2'0'0,"0"0"0,0 0 0,0 0 0,0 1 0,0-1 0,0 1 0,1-1 0,-1 1 0,0 0 0,0 0 0,1-1 0,-1 1 0,0 0 0,1 1 0,-1-1 0,1 0 0,-1 0 0,1 1 0,0-1 0,0 1 0,-3 2 0,2 1 0,-1 0 0,1 0 0,0 0 0,1 0 0,-1 0 0,1 0 0,0 0 0,-1 6 0,1 3 0,0 0 0,1 0 0,1 0 0,0 0 0,5 22 0,-5-31 0,0-1 0,1 0 0,-1 1 0,1-1 0,0 0 0,0 0 0,1 0 0,-1 0 0,1-1 0,0 1 0,0-1 0,0 1 0,1-1 0,-1 0 0,1 0 0,-1-1 0,1 1 0,0-1 0,0 1 0,0-1 0,0-1 0,1 1 0,7 2 0,-8-4 0,-1 1 0,1-1 0,0 0 0,-1 0 0,1 0 0,0-1 0,-1 1 0,1-1 0,-1 0 0,1 0 0,-1 0 0,0 0 0,1-1 0,-1 1 0,0-1 0,0 0 0,0 0 0,0 0 0,0 0 0,0-1 0,0 1 0,-1-1 0,0 1 0,1-1 0,-1 0 0,0 0 0,0 0 0,0 0 0,-1-1 0,3-5 0,-1 0 0,0 1 0,0-2 0,-1 1 0,0 0 0,-1 0 0,0-1 0,0 1 0,-1 0 0,-1-13 0,1 19 0,0-1 0,-1 1 0,1 0 0,-1 0 0,1-1 0,-1 1 0,0 0 0,-1 0 0,1 0 0,0 0 0,-1 0 0,0 0 0,1 0 0,-1 1 0,0-1 0,-1 1 0,1-1 0,0 1 0,-1 0 0,1 0 0,-1 0 0,0 0 0,0 0 0,1 1 0,-1-1 0,0 1 0,0 0 0,-6-2 0,-41 0-1365,27 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24575,'1'62'0,"0"-21"0,-1-1 0,-2 0 0,-14 80 0,-11 65 0,22-155 0,7-28 0,6-17 0,10-26 0,9-22 0,65-111 0,-84 161 0,1 0 0,0 1 0,1 0 0,0 1 0,1 0 0,17-13 0,-25 22 0,-1 0 0,1 0 0,0 0 0,0 0 0,-1 1 0,1-1 0,1 1 0,-1 0 0,0 0 0,0 0 0,0 1 0,0-1 0,1 1 0,-1-1 0,0 1 0,1 0 0,-1 0 0,0 1 0,0-1 0,1 1 0,-1 0 0,0-1 0,0 1 0,0 1 0,0-1 0,0 0 0,0 1 0,0-1 0,0 1 0,-1 0 0,1 0 0,-1 0 0,1 1 0,-1-1 0,0 0 0,3 5 0,0-1 0,-1 1 0,0 0 0,0 0 0,-1 0 0,0 1 0,0-1 0,3 16 0,8 57 0,-11-42 42,-3 63 0,-1-72-404,0 0-1,3 1 1,8 55 0,-4-62-6464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20150 1 24575,'-2'34'0,"-1"-1"0,-2 1 0,-1 0 0,-1-1 0,-2 0 0,-2-1 0,-1 0 0,-19 36 0,21-43 0,1 0 0,-7 31 0,12-37 0,-1-1 0,-1 0 0,0 0 0,-1 0 0,-2-1 0,-13 23 0,-36 57 0,-2 3 0,52-90 0,0 0 0,0 0 0,-1-1 0,0 0 0,0-1 0,-1 0 0,-13 8 0,-89 56 0,76-38 0,32-29 0,-1 0 0,0 0 0,0 0 0,-1 0 0,0-1 0,1 0 0,-1 0 0,-7 3 0,0-2 0,0-1 0,-1 0 0,0-1 0,1 0 0,-1-1 0,-19 1 0,-91-6 0,46 0 0,45 2 0,-5 0 0,0 2 0,0 1 0,-64 12 0,70-8 0,0-2 0,0-2 0,0-1 0,-36-3 0,36 1 0,-1 0 0,0 2 0,-59 10 0,50-4 0,-85 4 0,79-8 0,-53 8 0,66-6 0,0-2 0,-52-2 0,-20 2 0,26 9 0,53-7 0,-46 3 0,46-7 0,-1 1 0,0 1 0,-31 7 0,32-5 0,-1-1 0,0-1 0,-30-2 0,29 0 0,0 0 0,-55 10 0,32 2 0,-1-4 0,0-1 0,-92 1 0,120-8 0,0 1 0,-33 7 0,-41 4 0,-406-12 0,244-2 0,233 2 0,1 2 0,-30 6 0,28-3 0,-48 2 0,-98-10 0,-86 4 0,175 11 0,54-8 0,-59 4 0,40-7 0,-79 15 0,125-16 0,-65 6 0,1-3 0,-89-7 0,34 1 0,-1353 2 0,1447 1 0,-57 11 0,56-6 0,-54 2 0,-82 5 0,-9 1 0,146-13 0,0 2 0,-34 8 0,8-1 0,-7 1 0,33-5 0,-59 4 0,66-8 0,-44 9 0,44-6 0,-45 3 0,-90 5 0,-27 1 0,156-13 0,1 2 0,-37 8 0,6 0 0,-1-1 0,22-3 0,-72 3 0,78-9 0,-53 11 0,53-6 0,-53 2 0,82-8 0,-45 0 0,0 2 0,-61 10 0,65-6 0,1-1 0,-50-3 0,50-2 0,0 2 0,-56 10 0,-5 0 0,71-9 0,-49 9 0,53-7 0,0-2 0,0-1 0,-47-2 0,46-1 0,1 1 0,0 2 0,-45 7 0,41-3 0,0-2 0,-41 1 0,7-2 0,-5 9 0,53-7 0,-1-2 0,-24 2 0,-175-7 0,-90 4 0,222 11 0,56-7 0,-59 3 0,-15-11 0,-79 3 0,114 12 0,51-9 0,0 0 0,-28 1 0,48-5 0,-51 1 0,-83 13 0,81-7 0,0-3 0,0-2 0,-57-5 0,41 0 0,-69 7 0,67 9 0,52-8 0,0-1 0,-31 1 0,-632-3 0,332-4 0,308 2 0,1 2 0,-61 11 0,37-4 0,0-4 0,-131-6 0,72-1 0,-1014 2 0,1118-2 0,0 0 0,-35-8 0,33 6 0,0 0 0,-24-1 0,-618 3 0,322 5 0,323-5 0,-1 0 0,-36-8 0,36 5 0,-1 1 0,-27-1 0,-66-8 0,78 7 0,-53-1 0,-25 9 0,-89-4 0,132-11 0,51 9 0,0 0 0,-28-1 0,-72 6 0,-51-2 0,100-12 0,52 8 0,0 2 0,-30-3 0,-73 7 0,-47-2 0,97-12 0,53 9 0,-1 0 0,-28-1 0,-6 4 0,24 2 0,-1-2 0,0-2 0,-46-9 0,-107-15 0,-98-26 0,44-9 0,206 53 0,1-1 0,-39-18 0,48 18 0,-19-10 0,30 14 0,-1 0 0,0 1 0,-22-7 0,19 9 0,0 0 0,0-2 0,0 0 0,0 0 0,1-2 0,0 1 0,0-2 0,1 0 0,0-1 0,0 0 0,1 0 0,-12-13 0,15 14 0,0-1 0,0 0 0,1 0 0,0-1 0,1 0 0,0-1 0,1 1 0,0-1 0,0-1 0,1 1 0,1-1 0,0 1 0,-5-24 0,-3-48 0,6 51 0,-3-63 0,9 65 0,-1 0 0,-1 0 0,-10-50 0,6 52 0,2-1 0,2 1 0,0-34 0,2 33 0,-1-1 0,-11-55 0,10 69 0,0 1 0,0-31 0,3 34 0,-1 0 0,-1 0 0,0 1 0,-1-1 0,-6-21 0,8 31 0,0 1 0,-1-1 0,0 1 0,1-1 0,-1 0 0,0 1 0,0-1 0,0 1 0,0 0 0,0-1 0,0 1 0,0 0 0,-1 0 0,1-1 0,0 1 0,-1 0 0,1 0 0,-1 1 0,1-1 0,-1 0 0,0 0 0,1 1 0,-4-2 0,2 2 0,0 0 0,0 1 0,1-1 0,-1 0 0,0 1 0,0 0 0,0-1 0,1 1 0,-1 0 0,1 1 0,-1-1 0,1 0 0,-4 3 0,-8 6 0,1 0 0,1 2 0,-21 22 0,29-30 0,-15 18 0,30-33 0,36-34 0,-21 27 0,0 2 0,1 1 0,53-22 0,-78 36 0,0 1 0,0-1 0,1 1 0,-1 0 0,0 0 0,0 0 0,1 0 0,-1 0 0,0 0 0,0 0 0,0 1 0,1-1 0,-1 1 0,0 0 0,0-1 0,0 1 0,0 0 0,0 0 0,0 0 0,0 1 0,0-1 0,-1 0 0,1 1 0,0-1 0,-1 1 0,1 0 0,-1-1 0,1 1 0,-1 0 0,2 3 0,5 9 0,0 1 0,-1 0 0,8 21 0,0 0 0,-6-19-1365,-1-1-5461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0,0-4-8191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5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3600 3364 24575,'-3'0'0,"-1"1"0,1 0 0,1 1 0,-1-1 0,0 0 0,0 1 0,0 0 0,1 0 0,-1 0 0,1 0 0,-4 4 0,-20 12 0,-1-9 0,-1-1 0,0-2 0,0 0 0,-1-2 0,0-1 0,0-2 0,-36-1 0,-60 3 0,53 10 0,53-9 0,-1 0 0,-28 1 0,-402-5 0,427-2 0,1 0 0,-41-10 0,13 1 0,-47-14 0,77 18 0,-1 1 0,0 1 0,0 1 0,-36-3 0,26 5 0,1-2 0,-1-1 0,-39-13 0,-33-5 0,85 19 0,0-1 0,0 0 0,-16-9 0,-37-9 0,36 15 0,-1-1 0,2-2 0,-62-27 0,68 22 0,-137-67 0,31 17 0,110 57 0,-13-5 0,-57-31 0,-12-6 0,75 38 0,1-1 0,-43-28 0,11 7 0,51 30 0,0 0 0,1-1 0,-1-1 0,1 0 0,0 0 0,1-1 0,0 0 0,0-1 0,-8-10 0,-10-14 0,-35-35 0,18 21 0,-45-70 0,32 37 0,36 51 0,1 0 0,2-1 0,-18-37 0,22 38 0,-3-5 0,1 0 0,2-1 0,-19-72 0,25 78 0,-1-1 0,-14-31 0,11 32 0,-16-60 0,18 47 0,5 24 0,1-1 0,-4-34 0,5 25 0,-1-1 0,-15-53 0,11 56 0,2-1 0,0 0 0,-2-44 0,10-353 0,-1 401 0,2 1 0,9-41 0,-2 13 0,1-3 0,34-101 0,-32 126 0,1 0 0,1 1 0,28-38 0,2-3 0,-30 45 0,2 1 0,0 1 0,1 0 0,2 2 0,0 0 0,0 1 0,2 1 0,30-19 0,-23 19 0,0 0 0,1 2 0,1 2 0,0 0 0,43-10 0,-20 2 0,-42 16 0,1 0 0,-1 0 0,1 1 0,0 1 0,1 0 0,13-1 0,339 2 0,-177 5 0,367-3 0,-536 1 0,1 1 0,33 8 0,-32-5 0,0-2 0,24 2 0,77 9 0,-84-8 0,63 2 0,-77-8 0,1 1 0,-1 1 0,43 9 0,-22-3 0,0-3 0,1-2 0,-1-2 0,49-5 0,11 2 0,-81 2 0,-1 1 0,0 1 0,46 11 0,221 41 0,-265-48 0,1 1 0,-1 1 0,0 1 0,44 23 0,24 18 0,-61-35 0,-2 2 0,0 1 0,-1 1 0,48 41 0,-63-46 0,22 22 0,53 38 0,-83-68 0,0 0 0,-1 1 0,1 0 0,-1 0 0,8 14 0,-9-14 0,1 1 0,-1-1 0,1 0 0,0-1 0,0 1 0,12 8 0,-2-2 0,-2 1 0,0 0 0,0 1 0,-1 0 0,-1 1 0,-1 1 0,18 33 0,-4-8 0,21 43 0,-34-60 0,1-1 0,1 0 0,27 34 0,39 55 0,-70-96 0,-1 0 0,-1 0 0,-1 1 0,0 0 0,7 29 0,-4-12 0,20 50 0,-16-49 0,15 61 0,-2 33 0,-1-30 0,-19-80 0,-1 1 0,-1 0 0,-1 0 0,2 34 0,-7 290 0,0-331 0,-1 0 0,0 0 0,0 0 0,-1 0 0,-1-1 0,-7 18 0,-40 76 0,-60 68 0,75-114 0,-24 46 0,7-17 0,17-31 0,-9 6 0,32-49 0,1 0 0,-15 29 0,6-8 0,-2-2 0,-2 0 0,-1-2 0,-2 0 0,-57 52 0,40-41 0,28-29 0,-1-1 0,-26 17 0,7-6 0,20-15-55,1-1 0,-1-1-1,-1-1 1,0 0 0,-35 8-1,24-6-977,7-3-5793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24575,'49'-2'0,"-35"0"0,1 1 0,0 1 0,-1 0 0,1 1 0,0 0 0,27 8 0,-39-8 0,0 1 0,-1-1 0,1 1 0,-1 0 0,0 0 0,1 0 0,-1 0 0,0 1 0,0-1 0,0 0 0,-1 1 0,1 0 0,0-1 0,-1 1 0,0 0 0,0 0 0,0 0 0,0-1 0,0 1 0,0 0 0,-1 1 0,0-1 0,1 3 0,0 13 0,-1 0 0,-3 32 0,1-23 0,0 291-1365,2-296-5461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24575,'6'2'0,"0"0"0,0 0 0,0 1 0,-1 0 0,1 0 0,-1 0 0,1 1 0,-1-1 0,6 7 0,-5-5 0,254 163 0,-184-122 0,52 29 0,-105-62 0,-1 1 0,20 17 0,37 22 0,9 7 0,-37-24 0,4 5 0,34 20 0,-55-40 0,38 31 0,24 16 0,50 33 0,-136-93 0,37 26 0,1-1 0,54 25 0,-59-33-178,56 41 0,-1 0-29,242 139 207,86 42 563,-269-142-563,61 47 0,-116-77 0,151 123 0,-149-113 0,-41-30 0,204 179 0,-115-91 0,50 52 0,9 8 0,-101-106 0,-12-12 0,-38-31 0,3-3 0,116 73 0,-1-8 0,311 185 0,-280-175 0,-30-12 0,-135-83 0,14 9 0,122 90 0,-138-99 0,71 41 0,62 47 0,-15-8 0,-20-15 0,-18-14 0,-44-27 0,118 66 0,-147-90 0,68 45 0,121 97 0,-213-153 0,189 155 0,-105-89 0,100 93 0,-138-118 0,66 57 0,-36-26 0,63 62 0,-46-36 0,72 66 0,-36-70 0,10 10 0,-47-31 0,-97-77 0,41 29 0,-26-21 0,16 12 0,-8-7 0,65 58 0,-70-53 0,78 50 0,-48-36 0,3 2 0,1-3 0,121 59 0,-8 0 0,0 0 0,-105-56 0,-63-38 0,-1-1 0,2 0 0,32 14 0,-38-19 0,1 1 0,-1 0 0,0 1 0,15 13 0,24 15 0,-36-26 24,-1 0 0,27 25 0,-32-26-204,1 0 0,0-1 1,0 0-1,1-1 1,0 0-1,0 0 1,15 5-1,-9-6-6646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24575,'530'0'0,"-521"0"-227,0 0-1,0 1 1,1 1-1,-1 0 1,13 4-1,-5 0-6598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24575,'-1'8'0,"0"0"0,0-1 0,-1 1 0,0 0 0,-4 10 0,-7 29 0,7 50 0,7 117 0,2-73 0,-3-115-1365,0-3-5461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2:0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29 24575,'-95'1'0,"-103"-3"0,188 1 0,0-1 0,0 0 0,0 0 0,0-1 0,-15-6 0,68 2 0,-20 6 0,18 0 0,0 2 0,-1 1 0,72 14 0,-67-9-3,1-2-1,-1-2 0,1-1 1,52-6-1,7 1-1343,-82 3-5479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 24575,'-76'-2'0,"-86"5"0,154-3 0,0 1 0,0 1 0,0-1 0,0 1 0,0 1 0,0 0 0,1 0 0,-1 0 0,1 1 0,0 0 0,0 0 0,0 1 0,0 0 0,1 0 0,0 1 0,0 0 0,0 0 0,-7 10 0,7-6 0,0 1 0,1 0 0,0 0 0,0 0 0,1 1 0,1-1 0,0 1 0,0 0 0,2 0 0,-1 0 0,1 22 0,1-18 0,0 0 0,0-1 0,2 1 0,7 31 0,-8-43 0,1 1 0,-1-1 0,1 1 0,1-1 0,-1 0 0,1 0 0,-1 0 0,1 0 0,0-1 0,0 1 0,1-1 0,-1 0 0,1 0 0,0 0 0,0 0 0,0-1 0,0 1 0,0-1 0,0 0 0,9 3 0,26 5 0,1-2 0,0-1 0,0-3 0,0-1 0,0-1 0,1-3 0,48-6 0,-86 7 0,-1-1 0,1 0 0,0 1 0,0-1 0,-1 0 0,1 0 0,0-1 0,-1 1 0,0-1 0,1 1 0,-1-1 0,0 0 0,1 1 0,-1-1 0,0 0 0,0-1 0,-1 1 0,1 0 0,0 0 0,-1-1 0,1 1 0,-1-1 0,0 0 0,0 1 0,0-1 0,0 0 0,-1 1 0,1-1 0,0 0 0,-1-5 0,2-12 0,-1 1 0,-1-1 0,-4-31 0,1 15 0,2 23-65,-1 1 0,0-1 0,-1 1 0,-1 0 0,0 0 0,0 0 0,-1 0 0,-1 1 0,0-1 0,0 2 0,-1-1 0,-1 1 0,1 0 0,-2 0 0,1 1 0,-1 0 0,-1 1 0,0 0 0,0 0 0,-13-7 0,7 8-6761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24575,'0'4'0,"0"7"0,0 5 0,0 5 0,0 3 0,0 2 0,0 2 0,-5-5 0,-1-2 0,1 1 0,0 0 0,2 2 0,1-4-8191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24575,'0'933'0,"1"-905"0,8 49 0,-5-48 0,1 48 0,-5-2 0,-1-24 0,2 0 0,10 80 0,-8-94 0,0 0 0,-2 1 0,-2 36 0,2 67 0,8-75 0,-5-44 0,2 41 0,-6-38 0,1 0 0,8 47 0,-6-48 0,4 44 0,-7-48 0,2-1 0,0 1 0,1 0 0,5 19 0,13 65 0,-15-72 0,16 60 0,-13-63 0,-3-13 0,0 2 0,-1 0 0,0 0 0,-1 0 0,-1 1 0,3 34 0,-5-30 0,6 39 0,-4-39 0,3 44 0,-6-46 0,1 1 0,1-1 0,5 34 0,-3-36-341,-2 0 0,0 1-1,-2 22 1,0-24-6485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24575,'838'0'0,"-821"-1"0,-1-1 0,23-6 0,24-3 0,40 0-344,36-1-198,-6 15 234,157-6-791,-204-7 993,47-3 84,-10 3 22,2 0 0,1344 9-163,-674 2 2747,-777-2-2584,0-1 0,21-6 0,-20 4 0,32-3 0,-31 6 0,21 0 0,58-10 0,-61 6 0,1 1 0,46 4 0,-46 0 0,77-9 0,-58 2 0,0 3 0,69 4 0,63-2 0,-129-9 0,-39 6 0,41-2 0,35-3 0,-66 4 0,38 1 0,1240 6-1365,-1294-1-5461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24575,'-4'3'0,"0"0"0,0 0 0,-1 0 0,1-1 0,0 0 0,-1-1 0,1 1 0,-1 0 0,0-1 0,-7 1 0,-14 5 0,-40 10 0,25-7 0,-69 12 0,87-18 0,-1-1 0,1 0 0,-1-3 0,-28-2 0,18 0 0,-33 4 0,52 1-1365,3 2-5461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24575,'-5'0'0,"-1"1"0,2 0 0,-1 0 0,-1 0 0,1 1 0,1 0 0,-1 1 0,0-1 0,-8 7 0,-41 36 0,27-19 0,24-24 0,0 1 0,0-1 0,0 2 0,0-2 0,1 2 0,-1-1 0,1 1 0,0-1 0,0 1 0,0 0 0,-3 6 0,5-9 0,0 1 0,0 0 0,-1-1 0,1 1 0,0-1 0,0 0 0,0 1 0,1 0 0,-1-1 0,0 1 0,0 0 0,0-1 0,1 0 0,-1 1 0,1 0 0,-1-1 0,1 0 0,0 1 0,0-1 0,-1 0 0,1 1 0,0-1 0,0 0 0,0 0 0,-1 0 0,2 0 0,-2 1 0,2-2 0,-1 1 0,0 0 0,0-1 0,1 1 0,-2 0 0,2 0 0,1-1 0,12 8 0,0-2 0,0 1 0,1-2 0,-1-1 0,22 4 0,-21-5 0,0 1 0,19 9 0,-22-8 0,0 0 0,0 0 0,27 2 0,52 13-1365,-78-18-5461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24575,'83'2'0,"90"-4"0,-124-9 0,-36 7 0,1 1 0,19-1 0,94 4-1365,-111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27 24575,'-1'-1'0,"1"-1"0,-1 1 0,1 0 0,-1 0 0,1 0 0,-1 0 0,0 0 0,0 0 0,1 0 0,-1 0 0,0 0 0,0 0 0,0 1 0,0-1 0,0 0 0,0 0 0,0 1 0,0-1 0,0 1 0,-1-1 0,1 1 0,0-1 0,0 1 0,0 0 0,-1 0 0,1-1 0,-2 1 0,-41-4 0,39 3 0,0 1 0,1 0 0,-1-1 0,0 2 0,0-1 0,0 1 0,0-1 0,0 1 0,0 1 0,0-1 0,1 1 0,-1 0 0,1 0 0,-1 0 0,1 0 0,0 1 0,0 0 0,0 0 0,0 0 0,0 0 0,-4 5 0,-1 5 0,1 0 0,0 0 0,0 0 0,1 1 0,-6 18 0,11-27 0,-6 14 0,2 0 0,0 0 0,1 0 0,0 1 0,2-1 0,-1 24 0,3-35 0,1 1 0,0 0 0,1 0 0,0 0 0,0-1 0,1 1 0,0 0 0,0-1 0,1 0 0,0 1 0,1-1 0,0-1 0,0 1 0,1 0 0,-1-1 0,9 9 0,-8-12 0,-1 0 0,1 0 0,0-1 0,0 0 0,0 0 0,1 0 0,-1-1 0,1 0 0,-1 0 0,1 0 0,0-1 0,-1 1 0,1-1 0,0-1 0,0 1 0,0-1 0,0 0 0,0-1 0,0 1 0,0-1 0,6-2 0,9-1 0,-1-2 0,0 0 0,-1-1 0,31-16 0,-44 19 0,-1 0 0,0 0 0,0 0 0,0 0 0,-1-1 0,1 0 0,-1 0 0,0 0 0,0 0 0,-1-1 0,0 1 0,0-1 0,0 0 0,-1 0 0,1 0 0,-1-1 0,-1 1 0,1 0 0,-1-1 0,0-11 0,1-12 0,-1 1 0,-2-1 0,-4-33 0,4 59 8,1-1-1,-1 0 1,0 0-1,0 1 1,-1-1-1,1 1 1,-1-1-1,0 1 1,0 0-1,0-1 1,-1 1-1,0 0 1,1 1-1,-2-1 1,-3-4-1,0 2-193,0 1 1,-1 0-1,1 1 0,-1 0 1,0 0-1,0 0 1,-10-2-1,-3-1-6640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24575,'8'0'0,"1"2"0,-2-1 0,1 1 0,0 0 0,0 2 0,0-2 0,6 7 0,-4-5 0,-1 0 0,0 0 0,1-1 0,11 2 0,-19-5 0,1 1 0,0-1 0,0 1 0,-1 0 0,1 0 0,0-1 0,0 2 0,-1-1 0,1 1 0,-1-1 0,0 1 0,1 0 0,-1 0 0,0 0 0,4 4 0,-6-5 0,1 1 0,0 0 0,-1-1 0,1 1 0,-1-1 0,1 2 0,-1-1 0,1-1 0,-1 1 0,0 0 0,0 0 0,0 0 0,0 0 0,0 0 0,0 0 0,-1-1 0,1 2 0,-1-2 0,0 1 0,1 0 0,0-1 0,-1 1 0,0 0 0,0-1 0,0 1 0,1 0 0,-2-1 0,2 1 0,-2 0 0,-4 6 0,1-1 0,-1-1 0,0 1 0,0-1 0,-1-1 0,1 0 0,-1 0 0,1 0 0,-2 0 0,-8 2 0,-14 11 0,18-10-273,1-2 0,-1-1 0,0 0 0,-20 6 0,18-8-6553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2732 24575,'8'0'0,"0"2"0,-1-1 0,2 1 0,6 3 0,28 6 0,59-11 0,16 0 0,-69 11 0,-36-7 0,0 0 0,22 0 0,337-2 0,-180-4 0,-179 0 0,1 1 0,25-8 0,-26 5 0,2 1 0,18-1 0,-19 3 0,7 1 0,1-2 0,38-8 0,30-13 0,-67 16 0,42-20 0,-42 16 0,1 2 0,1 2 0,29-6 0,6-1 0,-7-2 0,1-2 0,82-43 0,-17-18 0,-114 75 0,0 0 0,-1-1 0,1 0 0,-1 1 0,0-1 0,0-1 0,6-8 0,-6 7 0,0 1 0,1-1 0,0 2 0,10-12 0,-5 8 0,0-1 0,-1-1 0,0 0 0,10-18 0,12-14 0,-21 30 0,-1 0 0,13-26 0,-14 25 0,-1 0 0,1 1 0,14-17 0,-1 5 0,-1-1 0,-1-2 0,-2 0 0,21-40 0,41-73 0,-52 98 0,-21 36 0,0-2 0,-1 2 0,6-15 0,-1 3 0,0 0 0,23-29 0,1-3 0,-6 6 0,20-37 0,-43 72 0,1 2 0,0 0 0,0 0 0,0 0 0,1 1 0,12-11 0,-12 12 0,1-2 0,-1 1 0,0-2 0,0 1 0,12-18 0,-8 5 0,3 1 0,26-34 0,-23 32 0,21-32 0,-32 45 0,0 1 0,1 0 0,8-9 0,-8 10 0,0-1 0,-1 1 0,9-14 0,-8 10 0,0 1 0,0 0 0,13-10 0,-12 10 0,1 0 0,13-19 0,-16 20 0,0 1 0,0 1 0,1-1 0,12-8 0,9-11 0,32-43 0,-22 25 0,50-46 0,77-63 0,-150 141 0,1 0 0,0 2 0,1 0 0,-1 2 0,22-10 0,-26 14 0,-1-1 0,0-1 0,11-8 0,-11 7 0,0 1 0,20-10 0,0 3 0,38-26 0,-31 17 0,38-11 0,-7 2 0,-54 26 0,0 0 0,1 1 0,-1 0 0,18-1 0,35-11 0,-2-2 0,-44 14 0,36-15 0,-41 15 0,33-8 0,-12 4 0,-19 5 0,0 1 0,34-1 0,-33 4 0,-1-1 0,34-8 0,-31 4 0,2 1 0,23 1 0,-21 1 0,29-6 0,-52 7 0,43-10 0,2 2 0,56-2 0,-90 11 0,1-2 0,21-6 0,-21 4 0,0 1 0,17-1 0,-20 4 0,10-1 0,0-1 0,39-8 0,-47 7 29,-1 1-1,1 2 1,20 0-1,-22 0-324,1 0 1,0-1-1,-1 0 0,15-5 0,-15 2-6530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0,3-3 0,1-2 0,0 1 0,-1 1 0,0 1 0,-2 1 0,0-3-8191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24575,'3'0'0,"2"3"0,1 2 0,2 4 0,-2 4 0,2-1 0,-1 2 0,-2 2 0,-1 2 0,-1 2 0,-2 1 0,3-3 0,-1-1 0,1 1 0,-1 0 0,-1-2-8191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24575,'0'3'0,"-3"2"0,-1 4 0,0 3 0,1 5 0,0 1 0,2 3 0,0 1 0,1 0 0,0 1 0,0 0 0,0-1 0,1 1 0,-1-1 0,0-4-8191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0,0 0 0,0 1 0,0 0 0,0 0 0,0-1 0,0-3-8191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79 298 24575,'310'0'-1365,"-294"0"-5461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24575,'1'9'0,"0"0"0,1 0 0,-1 0 0,1-1 0,1 1 0,5 13 0,7 34 0,1 65 0,-12-92 0,1 53 0,-4-50 0,6 36 0,-4-42 0,0 54 0,-1-11 0,0-51-1365,2-4-5461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24575,'55'-20'0,"-51"18"0,0 2 0,1-1 0,-1 0 0,0 1 0,0 0 0,0 0 0,0 0 0,1 0 0,-1 1 0,0 0 0,0-1 0,0 2 0,0-1 0,0 0 0,0 1 0,0 0 0,0 0 0,5 4 0,-6-3 0,-1 0 0,1 0 0,-1 0 0,0 1 0,0-1 0,0 1 0,0 0 0,-1 0 0,1-1 0,-1 1 0,0 0 0,0 0 0,-1 0 0,1 0 0,-1 0 0,0 1 0,0-1 0,0 0 0,-1 6 0,1-7 0,-1-1 0,1 0 0,0 1 0,-1-1 0,1 0 0,-1 1 0,0-1 0,0 0 0,0 0 0,0 1 0,0-1 0,0 0 0,0 0 0,-1 0 0,1 0 0,-1-1 0,0 1 0,1 0 0,-1-1 0,0 1 0,0-1 0,-3 2 0,-1 0 0,-1-1 0,1 1 0,-1-1 0,0-1 0,-14 2 0,8-1 0,1 4 0,23 0 0,24 1 0,14-6 29,-34-1-378,0 0 1,0 1-1,22 4 1,-19 1-6478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91 24575,'-28'0'0,"7"-1"0,1 1 0,0 1 0,-1 1 0,-26 6 0,40-6 0,0 0 0,0 1 0,1-1 0,0 2 0,-1-1 0,1 1 0,0 0 0,1 0 0,-1 0 0,1 1 0,0 0 0,0 0 0,0 0 0,1 1 0,0 0 0,-6 9 0,-1 4 0,0 1 0,1 0 0,-12 35 0,21-49 0,-1 0 0,0 0 0,1 0 0,0 0 0,1 0 0,-1 0 0,1 1 0,1-1 0,-1 0 0,1 0 0,0 0 0,0 0 0,1 0 0,-1 0 0,1 0 0,1 0 0,-1-1 0,5 7 0,0-1 0,0 0 0,1 0 0,0-1 0,1 0 0,0-1 0,1 0 0,0 0 0,13 8 0,-14-12 0,0-1 0,0 1 0,0-1 0,1-1 0,0 0 0,0-1 0,0 1 0,0-2 0,0 1 0,0-2 0,11 1 0,1-1 0,0 0 0,-1 0 0,41-6 0,-56 5 0,0-1 0,0 1 0,0-1 0,-1-1 0,1 1 0,0-1 0,-1 1 0,0-2 0,1 1 0,-1-1 0,0 1 0,-1-1 0,1-1 0,6-7 0,2-5 0,-6 10 0,0-1 0,-1 0 0,0 0 0,0 0 0,-1-1 0,0 0 0,0 0 0,-1-1 0,0 1 0,-1-1 0,0 0 0,-1 0 0,2-16 0,-3 11 0,-1 0 0,0-1 0,-1 1 0,-1 0 0,-7-29 0,7 37 0,0 0 0,-1 0 0,0 1 0,0-1 0,-1 1 0,0 0 0,0 0 0,0 0 0,-1 1 0,0-1 0,0 1 0,0 0 0,0 1 0,-11-8 0,5 4 26,0-1 0,0 0 0,1-1 0,-11-14-1,-22-19-1519,31 32-5332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4685 3998 24575,'-769'0'0,"749"-2"0,0 0 0,-35-8 0,33 6 0,1 0 0,-26-1 0,17 4 0,-16 0 0,-90-13 0,29 0 0,76 11 0,0-1 0,0-1 0,-49-16 0,52 13 0,0 1 0,-37-4 0,18 3 0,-140-18 0,121 17 0,45 7 0,0-1 0,0-1 0,0-1 0,-20-7 0,21 6 0,-1 0 0,0 2 0,0 0 0,0 1 0,-1 1 0,-32 2 0,-24-3 0,5-10 0,54 9 0,-1 0 0,-27-1 0,19 3 0,-52-12 0,29 4 0,30 6 0,1-2 0,-29-10 0,30 8 0,-1 2 0,-36-8 0,-314-67 0,235 31 0,72 31 0,1-3 0,1-3 0,1-2 0,-62-39 0,60 29 0,-43-23 0,60 36 0,2-2 0,-77-60 0,114 81 0,-13-11 0,-1 1 0,-1 1 0,-23-12 0,37 21 0,-1 0 0,1 0 0,0-1 0,0 0 0,1 0 0,-8-10 0,-27-23 0,11 17 0,1-2 0,1-1 0,2-1 0,-24-30 0,12 6 0,3-1 0,-46-87 0,65 104 0,0-1 0,3 0 0,0-1 0,-7-43 0,-8-51 0,3 30 0,18 80 0,1-1 0,1 0 0,1 0 0,-3-34 0,9-317 0,1 343 0,1 0 0,2 1 0,1-1 0,2 1 0,0 1 0,22-44 0,-29 66 0,11-22 0,29-44 0,9-16 0,-39 64 0,2 1 0,1 0 0,1 1 0,21-21 0,6-9 0,-25 28 0,2 2 0,0 0 0,2 1 0,39-29 0,-2-4 0,-47 42 0,-1-1 0,2 2 0,-1 0 0,17-10 0,70-52 0,37-18 0,-119 78 0,143-81 0,-20 13 0,-90 54 0,21-10 0,37-20 0,-86 45 0,-1 0 0,2 2 0,-1 1 0,35-8 0,30-11 0,-15 4 0,17-7 0,-59 19 0,1 1 0,-1 2 0,33-5 0,3-1 0,18-2 0,-49 10 0,-1-2 0,42-14 0,-60 18 0,-1 0 0,1 1 0,0 1 0,0 0 0,0 1 0,16 1 0,-13 0 0,0 0 0,-1-2 0,36-6 0,-28 2 0,-1 2 0,1 1 0,0 1 0,32 2 0,29-3 0,-14-9 0,-53 8 0,0 0 0,26-1 0,673 3 0,-352 5 0,215-3 0,-562 1 0,0 1 0,35 8 0,-34-5 0,1-2 0,24 2 0,30-5 0,-54-1 0,0 0 0,0 1 0,0 2 0,0 0 0,0 1 0,0 1 0,-1 2 0,39 13 0,-42-12 0,0-1 0,1-1 0,0-1 0,28 4 0,-3-2 0,127 20 0,-144-21 0,1-2 0,46 1 0,-54-5 0,0 2 0,1 0 0,-1 2 0,0 0 0,0 1 0,34 12 0,-34-10 0,-1 0 0,1-1 0,0-1 0,37 3 0,31 6 0,-58-8 0,-1-1 0,57-1 0,-56-3 0,-1 2 0,59 9 0,-57-5 0,1-2 0,-1-2 0,45-1 0,-45-2 0,0 2 0,-1 1 0,52 10 0,3 3 0,-61-12 0,0 1 0,-1 1 0,37 13 0,-41-12 0,-1-1 0,1-1 0,-1-1 0,1 0 0,24 0 0,54 8 0,8 2 0,-74-11 0,44 9 0,-14 1 0,-32-7 0,0 1 0,43 16 0,-47-14 0,0-1 0,35 5 0,28 8 0,-59-11 0,194 68 0,-204-70 0,0-1 0,26 4 0,-32-7 0,1-1 0,-1 2 0,0 0 0,0 0 0,0 2 0,0-1 0,13 10 0,-6-3 0,0-1 0,1-1 0,43 15 0,-47-20 0,0 1 0,-1 1 0,0 0 0,0 1 0,-1 1 0,1 1 0,-2 0 0,15 12 0,-20-11 0,1 0 0,-2 1 0,1 0 0,7 16 0,18 24 0,-12-21 0,-1 1 0,-1 0 0,24 57 0,-1-10 0,-30-58 0,-1 1 0,-1 0 0,9 26 0,72 185 0,-48-123 0,-28-73 0,16 54 0,-25-68 0,-1-2 0,0 1 0,-1 0 0,-2 0 0,2 28 0,-3-13 0,9 43 0,-6-44 0,3 50 0,-9 655 0,0-730 0,0 0 0,0 0 0,-1 0 0,0-1 0,-1 1 0,0 0 0,-9 18 0,-3 1 0,-25 35 0,-33 64 0,67-121 0,0 0 0,-1 0 0,0 0 0,0-1 0,-1 0 0,0-1 0,0 0 0,0 0 0,-15 7 0,-5 1 0,-55 16 0,-7 3 0,60-21 0,-57 14 0,-22 7 0,21 3 0,-93 25 0,105-39 0,-55 13 0,-102-5 0,55-31 0,-40 3 0,146 11 0,53-8 0,0-1 0,-31 1 0,11-4 0,8-1 0,-1 2 0,1 0 0,-32 8 0,30-4 0,0-1 0,-35-1 0,29-2 0,-41 8 0,29 0 0,8 0 0,0-3 0,-84 4 0,110-10 0,0 0 0,1 2 0,-21 5 0,-37 4 0,-27 4 0,45-5 0,38-7 0,2 0 0,-34 14 0,37-13 0,0 0 0,0 0 0,-1-1 0,0-1 0,-21 2 0,-150 22 0,108-15 0,41-6 0,-63 3 0,74-8 0,0 2 0,1 1 0,-48 14 0,47-11 0,0 0 0,-1-2 0,-42 3 0,39-8 0,0 2 0,-57 11 0,-72 14 0,38-6-1365,97-15-5461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 24575,'-24'1'0,"1"2"0,0 0 0,0 2 0,-39 13 0,48-13 0,0 1 0,1 1 0,0 0 0,0 0 0,0 2 0,-16 13 0,-64 67 0,58-52 0,-44 68 0,68-91 0,2 1 0,0 0 0,1 0 0,0 1 0,-10 32 0,-6 8 0,2-9 0,1 0 0,2 2 0,-23 99 0,34-109 0,1-9 0,2 0 0,-3 56 0,7 25 0,4 149 0,3-221 0,1 0 0,2-1 0,2 0 0,1-1 0,31 64 0,-21-58 0,-12-26 0,-1 1 0,-1 0 0,-1 1 0,7 25 0,-11-34 0,0 0 0,1-1 0,0 1 0,0-1 0,1 0 0,0 0 0,1 0 0,0 0 0,10 10 0,9 8 0,39 31 0,-2-3 0,-33-28 0,49 34 0,5 4 0,-57-38-1365,-15-16-5461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24575,'1'3'0,"0"0"0,1 1 0,-1-1 0,1 0 0,0 1 0,0-1 0,1 0 0,-1-1 0,0 1 0,1 0 0,0-1 0,0 1 0,-1-1 0,1 0 0,1 0 0,-1 0 0,0 0 0,6 1 0,21 19 0,48 64 0,-70-76 0,1 0 0,-2 1 0,1 0 0,-1 0 0,-1 1 0,0 0 0,7 23 0,14 26 0,-19-46 0,0 1 0,-1 1 0,-1-1 0,5 23 0,-9-32 0,-1 0 0,0 1 0,0-1 0,-1 0 0,0 1 0,0-1 0,-1 1 0,0-1 0,0 0 0,-1 0 0,0 1 0,-5 12 0,4-15 0,0-1 0,0-1 0,0 1 0,-1 0 0,1-1 0,-1 1 0,0-1 0,0 0 0,0 0 0,0-1 0,0 1 0,-1-1 0,1 0 0,-1 0 0,1 0 0,-1-1 0,-7 2 0,-7 1 0,0-1 0,0 0 0,-22 0 0,-267-3 96,139-1-1557,147 1-5365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56 166 24575,'-1'8'0,"0"0"0,0 0 0,-1 1 0,0-1 0,-4 8 0,-6 32 0,9 7 0,4 69 0,-2 42 0,-12-94 0,9-53 0,0 1 0,-1 28 0,3 563 0,5-295 0,-2-292 0,2 0 0,1-1 0,0 1 0,11 28 0,-8-28 0,-1 1 0,-1-1 0,4 45 0,-10 382 0,-1-431 0,0-1 0,-8 37 0,5-35 0,1 0 0,-1 27 0,4 335 0,3-183 0,-1-179 0,1 1 0,11 41 0,-2-11 0,-10-45 0,1 0 0,0-1 0,0 1 0,1-1 0,0 0 0,0 0 0,0 0 0,1 0 0,0 0 0,0 0 0,0-1 0,1 0 0,0 0 0,0 0 0,0-1 0,1 0 0,10 7 0,9 3 0,0-2 0,1-1 0,32 11 0,14 5 0,-46-18 0,0 0 0,0-1 0,1-2 0,0-1 0,33 3 0,-13-1 0,79 24 0,-91-20 0,0-2 0,0-2 0,0-1 0,51 2 0,-44-8 0,-1 2 0,61 10 0,-61-6 0,-1-3 0,77-3 0,29 2 0,-75 11 0,-52-8 0,1-1 0,29 1 0,633-3 0,-332-4 0,-248 0 0,113 4 0,-144 11 0,-51-9 0,0 0 0,28 1 0,669-3 0,-349-4 0,1193 2 0,-1541-2 0,0 0 0,35-8 0,-33 6 0,0 0 0,24-1 0,74 6 0,51-2 0,-96-15 0,-42 8 0,-28 6 0,1-1 0,-1 1 0,0-1 0,0 1 0,0-2 0,0 1 0,-1 0 0,1-1 0,-1 0 0,0 0 0,0 0 0,0 0 0,-1-1 0,0 0 0,1 1 0,-2-1 0,1 0 0,3-9 0,4-11 0,0-1 0,8-39 0,-18 64 0,6-37 0,-1 1 0,-2-1 0,-2 0 0,-5-53 0,2-3 0,2-329 0,-2 403 0,0-1 0,-8-33 0,6 32 0,0 0 0,-1-24 0,5 29 0,-1-13 0,-1-1 0,-1 1 0,-7-32 0,5 34 0,1-1 0,1 0 0,2-31 0,1 31 0,-2-1 0,-9-56 0,4 40 0,1 0 0,3-1 0,2 0 0,5-47 0,-1-12 0,-1-5 0,-5-122 0,-10 145 0,7 56 0,-2-60 0,7 66 0,0-1 0,-2 0 0,-7-35 0,5 33 0,1 0 0,0-33 0,2 33 0,0-1 0,-7-29 0,-19-73 0,28 130 0,-4-14 0,0-1 0,-1 1 0,-1-1 0,0 1 0,-10-17 0,2 7 0,2-1 0,-12-41 0,14 40 0,0 0 0,-21-38 0,23 49 0,1 1 0,1-1 0,-8-31 0,11 34 0,0 0 0,-2 0 0,0 1 0,0-1 0,-1 1 0,-12-19 0,15 30 0,1-1 0,0 1 0,-1 0 0,0-1 0,0 1 0,1 0 0,-1 1 0,0-1 0,-1 0 0,1 1 0,0 0 0,0 0 0,-1 0 0,-5-1 0,-56-4 0,7 1 0,-97-26 0,114 25 0,0 1 0,-1 1 0,0 3 0,-53 5 0,-4-1 0,-828-3 0,908 1 0,0 1 0,-37 8 0,35-5 0,0-1 0,-27 1 0,-152-7 0,-77 4 0,189 11 0,55-8 0,-58 4 0,-44-12 0,-100 5 0,147 11 0,54-8 0,-56 4 0,60-10 0,0 2 0,0 2 0,-49 9 0,51-7 0,-52 4 0,-23 4 0,-1 0 0,74-11 0,-48 9 0,21 2 0,-2-3 0,1-3 0,-102 0 0,77-9 0,-124 4 0,136 11 0,52-8 0,-1-1 0,-29 1 0,-280-4 0,155-2 0,154 2 0,-1 1 0,-33 8 0,32-5 0,0-2 0,-24 2 0,-566-3 80,298-4-1525,292 2-5381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1 535 24575,'0'-8'0,"1"1"0,0-1 0,1 1 0,-1-1 0,2 1 0,-1 0 0,1 0 0,0 0 0,0 0 0,1 0 0,0 1 0,8-11 0,7-5 0,41-40 0,-39 43 0,3-1 0,1 1 0,1 1 0,1 1 0,32-14 0,-16 7 0,42-19 0,-44 23 0,47-31 0,-64 38 0,1 1 0,0 1 0,1 1 0,0 1 0,1 2 0,36-7 0,-9 8 0,0 3 0,94 5 0,-38 1 0,-60-4 0,-12 0 0,0 1 0,0 2 0,73 14 0,-68-4-341,0 3 0,-1 1-1,74 40 1,-101-48-6485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24575,'2'5'0,"0"0"0,0 0 0,1 0 0,0 0 0,0 0 0,1-1 0,-1 1 0,1-1 0,0 0 0,0 0 0,8 6 0,-1 1 0,32 35 0,-25-24 0,40 34 0,-54-52 0,0 0 0,-1 0 0,1 0 0,-1 1 0,0-1 0,0 1 0,-1 0 0,0 0 0,1 0 0,-1 0 0,-1 0 0,1 1 0,-1-1 0,0 0 0,1 10 0,-2-11 0,0 0 0,1 0 0,-1-1 0,-1 1 0,1 0 0,0 0 0,-1 0 0,0 0 0,0-1 0,0 1 0,0 0 0,-1-1 0,0 1 0,1-1 0,-1 0 0,0 1 0,-1-1 0,1 0 0,0 0 0,-1 0 0,0-1 0,-4 5 0,-7 1 0,0 1 0,0-2 0,0 0 0,-1-1 0,0 0 0,-1-1 0,1-1 0,-23 4 0,24-6-227,0 1-1,0 1 1,1 1-1,-1 0 1,-16 8-1,15-5-6598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0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6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1352 1324 24575,'-12'0'0,"1"2"0,-1 0 0,1 0 0,-12 4 0,-40 7 0,-348-10 0,211-5 0,174 0 0,0-2 0,1 0 0,0-1 0,-1-2 0,2 0 0,-1-2 0,1 0 0,-23-14 0,38 17 0,-1-1 0,1-1 0,1 1 0,-1-1 0,1 0 0,1-1 0,-13-17 0,-15-18 0,7 13 0,1-1 0,1-2 0,2 0 0,-36-72 0,46 75 0,1 0 0,1-2 0,2 1 0,1-1 0,1-1 0,2 1 0,2-1 0,1 0 0,2-35 0,1 52 0,-1-2 0,2 0 0,0 0 0,8-35 0,-7 47 0,0-1 0,1 1 0,0 1 0,1-1 0,-1 0 0,1 1 0,1 0 0,-1-1 0,1 2 0,0-1 0,0 1 0,1-1 0,6-4 0,104-85 0,-82 71 0,67-34 0,-53 32 0,-20 12 0,1 2 0,1 1 0,56-13 0,8-3 0,-59 17 0,0 1 0,0 1 0,66-4 0,108 7 0,-150 6 0,-47-1 0,-1 2 0,0-1 0,-1 2 0,1-1 0,0 2 0,-1-1 0,1 1 0,17 10 0,-1 1 0,-2 2 0,25 19 0,-36-25 0,-1 2 0,0-1 0,-1 2 0,0-1 0,-1 2 0,0-1 0,-2 2 0,0-1 0,0 1 0,-1 1 0,-1-1 0,-1 1 0,-1 0 0,0 1 0,4 26 0,15 48 0,-17-70 0,0 0 0,-2 1 0,-1 0 0,3 34 0,-5-28 0,9 45 0,-6-46 0,3 53 0,-8-67 0,0-1 0,0-1 0,0 1 0,-5 20 0,4-29 0,0 1 0,-1-1 0,0 1 0,0-1 0,0 1 0,0-1 0,-1 0 0,0 0 0,1 0 0,-2-1 0,1 1 0,0-1 0,-5 4 0,-35 42 0,37-40 0,-1 0 0,0-1 0,0 0 0,-1-1 0,-16 13 0,15-13 0,0 0 0,0 1 0,-13 15 0,-24 21 0,16-22 0,11-8 0,0-1 0,0-1 0,-23 10 0,-18 7-1365,40-20-5461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2:0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3785 3368 24575,'-55'-1'0,"0"3"0,-74 12 0,62-5 0,0-4 0,-126-6 0,69-1 0,-616 2 0,719-2 0,1 0 0,-34-8 0,32 6 0,0 0 0,-24-1 0,24 3 0,-1-1 0,1-1 0,0 0 0,-22-9 0,-40-9 0,22 12 0,14 3 0,1-3 0,0-1 0,0-2 0,-45-20 0,49 16 0,-78-20 0,-27-10 0,85 24 0,-86-19 0,111 32 0,25 7 0,-3-1 0,0-1 0,0 0 0,1-1 0,-25-13 0,13 6 0,1 2 0,-52-16 0,51 18 0,0 0 0,0-2 0,-26-14 0,-22-9 0,63 29 0,-1 1 0,1-2 0,0 1 0,0-2 0,1 1 0,0-2 0,0 1 0,1-2 0,-12-10 0,-2-7 0,-40-32 0,-3-1 0,37 24 0,2 0 0,1-2 0,1-1 0,3-1 0,1-1 0,-17-44 0,21 42 0,1-1 0,3-1 0,1 0 0,3 0 0,-8-72 0,7 45 0,5 44 0,2-1 0,0-32 0,5-443 0,1 477 0,1 0 0,1 0 0,1 1 0,12-34 0,4-18 0,-11 40 0,2 1 0,22-48 0,-18 48 0,4-12 0,2 1 0,3 0 0,1 2 0,43-55 0,-23 26 0,-38 59 0,1-1 0,0 2 0,23-28 0,9-6 0,-33 37 0,0 1 0,0 0 0,1 0 0,0 1 0,1 1 0,0 0 0,0 0 0,1 0 0,13-6 0,-3 3 0,-1-1 0,19-16 0,-23 17 0,-1 0 0,2 1 0,-1 1 0,21-8 0,41-19 0,-56 25 0,1 1 0,39-13 0,92-8 0,-38 7 0,-85 16 0,-1 1 0,1 1 0,52-2 0,-23 9 0,-22 0 0,-1-1 0,0-2 0,67-12 0,-58 7 0,-1 1 0,1 3 0,0 2 0,51 5 0,10-1 0,369-3 0,-453 1 0,0 1 0,32 8 0,29 2 0,3 2 0,-64-9 0,0-1 0,29 1 0,13-4 0,-32-2 0,0 2 0,1 1 0,50 10 0,101 15 0,-36 18 0,-20-4 0,-79-26 0,0 3 0,75 38 0,-118-53 0,87 33 0,-73-30 0,0 1 0,-1 1 0,0 1 0,0 1 0,26 18 0,-23-12 0,0 1 0,-2 1 0,0 1 0,-1 1 0,30 38 0,173 294 0,-177-276 0,-34-52 0,-1 1 0,-1 0 0,-2 0 0,0 1 0,4 30 0,-3-16 0,6 20 0,0-4 0,-2 0 0,6 80 0,-16-80 0,-2-11 0,11 66 0,-3-44 0,-4-1 0,-6 127 0,-1-69 0,4 4 0,-5 140 0,1-255 0,-1 0 0,-1 0 0,0-1 0,-1 1 0,0-1 0,0 0 0,-2 0 0,1-1 0,-15 18 0,-23 48 0,31-52 0,0 0 0,-2-1 0,-1 0 0,-23 27 0,-83 79 0,52-75 0,19-18 0,-58 38 0,92-63 0,-1-1 0,0-1 0,0 0 0,-1-1 0,0-1 0,0-1 0,-21 4 0,26-6 0,-145 47 0,114-35 0,30-11 0,0 0 0,-1-1 0,0-1 0,0 0 0,-25 2 0,29-5-341,0 1 0,-1 0-1,-17 5 1,13-2-6485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5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4632 4214 24575,'-130'2'0,"-139"-5"0,198-10 0,51 9 0,1 0 0,-29-1 0,-83 7 0,-55-4 0,114-11 0,53 8 0,0 2 0,-31-3 0,-17 5 0,34 2 0,0-2 0,0-1 0,-50-10 0,39 1 0,16 3 0,-2 1 0,1 2 0,-40-2 0,42 4 0,-56-10 0,34 3 0,-177-45 0,29 5 0,-17-3 0,187 46 0,0-1 0,-35-17 0,-37-11 0,-97-31 0,1 1 0,159 55 0,-62-31 0,64 27 0,-68-22 0,52 21 0,-64-30 0,19 7 0,-69-35 0,114 49 0,25 11 0,-40-28 0,-7-5 0,-83-52 0,99 63 0,1-1 0,1-3 0,-52-52 0,55 41 0,-71-94 0,28 27 0,80 98 0,1-1 0,1 0 0,1-1 0,1 0 0,1-1 0,1 0 0,-10-47 0,-1-14 0,9 44 0,1-1 0,3 0 0,-4-70 0,11 102 0,6-178 0,-3 160 0,0-1 0,2 0 0,1 1 0,18-44 0,-21 61 0,9-22 0,24-41 0,8-16 0,-35 66 0,1 0 0,1 1 0,1 0 0,18-22 0,52-68 0,-68 94 0,-1-1 0,21-35 0,-24 35 0,2 0 0,0 0 0,18-19 0,65-87 0,11-2 0,-77 95 0,-18 19 0,0 0 0,1 1 0,26-19 0,-30 24 0,0 0 0,-1 0 0,15-17 0,23-20 0,66-46 0,-35 26 0,-31 32 0,2 2 0,86-41 0,-20 13 0,64-19 0,-150 64 0,1 2 0,55-14 0,-50 15 0,53-20 0,-52 17 0,0 1 0,69-13 0,-48 13 0,76-13 0,-100 17 0,3-1 0,2 2 0,-1 1 0,51-2 0,-53 7 0,52-11 0,-51 7 0,50-2 0,-44 6 0,1-1 0,60-11 0,-39 5 0,1 2 0,-1 4 0,73 5 0,-13 0 0,751-3 0,-849 1 0,1 1 0,32 8 0,-30-4 0,46 2 0,62 5 0,7 0 0,-69-12 0,-24-2 0,0 3 0,79 12 0,-83-8 0,0-1 0,76-3 0,-74-2 0,-1 1 0,69 11 0,-73-6 0,86 1 0,-85-6 0,83 11 0,15 16 0,-113-23 0,0-1 0,0-1 0,44-2 0,-43-2 0,0 2 0,-1 1 0,40 8 0,-36-4 0,56 4 0,16 1 0,-91-8 0,36 6 0,75 24 0,41 11 0,-88-26 0,-71-16 0,10 2 0,-1 0 0,0 1 0,0 1 0,30 15 0,79 32 0,-102-42 0,-10-5 0,0 0 0,-1 0 0,18 14 0,-3 0 0,-1 2 0,-1 2 0,-1 0 0,-1 1 0,-1 1 0,-2 1 0,23 38 0,-41-62 0,54 100 0,-18-34 0,-26-49 0,-2 0 0,15 34 0,-9-15 0,19 36 0,3 4 0,-13-23 0,25 66 0,-45-101 0,-1 1 0,0-1 0,0 37 0,-3-31 0,9 45 0,-3-23 0,-2 0 0,-2 0 0,-6 84 0,1-26 0,2 316 0,-2-404 0,0 0 0,-2 0 0,0-1 0,-1 1 0,0-1 0,-13 25 0,9-18 0,0-1 0,-8 42 0,11-42 0,-1 1 0,0-1 0,-2-1 0,-1 0 0,0 0 0,-2-1 0,-1 0 0,0-1 0,-2 0 0,0-1 0,-25 24 0,4 1 0,29-34 0,-1-1 0,1-1 0,-2 1 0,1-1 0,-12 8 0,-32 29 0,39-33 0,0-2 0,0 1 0,-27 16 0,-33 22 0,54-35 0,-1-2 0,-29 17 0,-15 6 0,44-24 0,0-1 0,-1 0 0,-31 10 0,-227 90 0,181-77 0,65-24 0,-48 22 0,49-19 0,-55 17 0,55-21 0,-54 24 0,31-7 0,-1-2 0,-60 16 0,54-13 0,50-20 0,0-1 0,-1-1 0,-18 6 0,-178 42 0,188-48 0,1 1 0,-26 11 0,-29 8 0,36-15 0,22-5 0,-1-1 0,0 0 0,-20 1 0,9-2 0,1 0 0,1 3 0,-1 0 0,1 2 0,0 0 0,-37 19 0,37-17 0,-1-1 0,0-1 0,-39 6 0,-3 0 0,-32 4 0,73-14 0,0 1 0,0 1 0,-37 13 0,45-13 0,0-1 0,0 0 0,-1-2 0,1 0 0,-24-1 0,-52 7 0,63-5 0,0-1 0,-39-2 0,-24 2 0,25 10 0,53-9 0,-1 0 0,-28 1 0,-299-4 84,165-2-1533,160 1-5377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 24575,'76'-1'0,"85"2"0,-159-1 0,0 0 0,0 0 0,0 0 0,1 0 0,-1 1 0,0-1 0,0 0 0,0 1 0,0-1 0,0 1 0,0 0 0,0 0 0,0 0 0,-1 0 0,1 0 0,0 0 0,0 0 0,-1 1 0,1-1 0,-1 0 0,1 1 0,-1 0 0,0-1 0,1 1 0,-1 0 0,0-1 0,0 1 0,0 0 0,0 0 0,-1 0 0,1 0 0,0 0 0,-1 0 0,1 0 0,-1 0 0,0 0 0,0 1 0,0-1 0,0 0 0,0 0 0,0 0 0,-1 0 0,1 0 0,0 0 0,-2 2 0,0 5 0,-1-1 0,-1 0 0,0 0 0,0 0 0,0-1 0,-1 1 0,0-1 0,0 0 0,-10 10 0,9-13 0,1 0 0,-1 0 0,0 0 0,0-1 0,0 0 0,0 0 0,-1-1 0,1 1 0,-1-1 0,1-1 0,-1 1 0,0-1 0,-9 0 0,-14 0 0,-53-4 0,38 0 0,60 9 0,0 0 0,-1 1 0,1 0 0,-2 1 0,1 1 0,-1 0 0,0 1 0,19 19 0,-31-27 0,1 0 0,0 0 0,-1-1 0,0 1 0,1 0 0,-1 0 0,0 0 0,0 0 0,0 1 0,0-1 0,0 0 0,-1 0 0,1 1 0,-1-1 0,1 0 0,-1 0 0,0 1 0,0-1 0,0 1 0,0-1 0,-1 4 0,0-4 0,0 0 0,0 0 0,-1 0 0,1 0 0,-1 0 0,1 0 0,-1 0 0,0-1 0,0 1 0,0-1 0,0 1 0,0-1 0,0 0 0,0 1 0,0-1 0,0 0 0,-3 0 0,-8 4 0,0-2 0,0 0 0,-1 0 0,1-2 0,-1 1 0,-13-1 0,-54-3-1365,58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6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7417 3760 24575,'-27'1'0,"1"1"0,-31 8 0,28-5 0,-44 3 0,49-6 0,1 1 0,-23 6 0,23-4 0,0-2 0,-25 2 0,-22-1 0,-1 3 0,-131 30 0,162-26 0,-54 10 0,-63 5 0,101-14 0,-22 1 0,-51 4 0,48-5 0,10 0 0,44-7 0,0-1 0,-33 1 0,-62-8 0,-100 5 0,150 11 0,53-8 0,0-1 0,-30 1 0,-633-3 0,331-4 0,205 4 0,-158-5 0,216-10 0,56 7 0,-59-3 0,-439 11 0,499-4 0,-57-10 0,56 7 0,-55-3 0,65 7 0,-9 2 0,0-2 0,0-1 0,-49-11 0,38 6 0,0 2 0,0 2 0,0 2 0,-53 4 0,-2 0 0,67-3 0,0-1 0,0-1 0,-49-11 0,51 8 0,1 1 0,-1 2 0,-33 1 0,40 1 0,1 0 0,-1-1 0,0-1 0,1-1 0,-1 0 0,1-2 0,-24-8 0,18 3 0,-2 2 0,1 1 0,-51-6 0,41 8 0,-49-15 0,34 6 0,23 6 0,-51-20 0,52 18 0,0 1 0,-1 1 0,0 2 0,-38-4 0,-36-8 0,59 10 0,31 6 0,0 0 0,0-1 0,1 0 0,-24-10 0,4 0 0,-1 1 0,-55-13 0,48 15 0,-46-18 0,-38-33 0,96 50 0,6 2 0,-45-12 0,52 17 0,0-1 0,0-1 0,1 0 0,-15-9 0,14 6 0,-1 2 0,-32-12 0,32 15 0,0-1 0,1-1 0,0 0 0,0-1 0,0 0 0,-20-15 0,29 18 0,0-1 0,0 0 0,1-1 0,0 1 0,0-1 0,0 0 0,0-1 0,1 1 0,0-1 0,0 0 0,1 0 0,0 0 0,0 0 0,1 0 0,-3-16 0,-44-164 0,24 103 0,19 50 0,1 0 0,2 0 0,1-1 0,2 1 0,4-37 0,-1-21 0,-3-358 0,1 430 0,1 1 0,8-37 0,-5 35 0,-1 0 0,1-27 0,11-102 0,-5 64 0,15-49 0,-20 106 0,2 1 0,19-48 0,-10 29 0,12-56 0,-21 69 0,2 0 0,23-53 0,-2 15 0,-22 47 0,2 1 0,0 1 0,1 0 0,20-27 0,5 2 0,2 2 0,2 2 0,91-76 0,-87 88 0,1 2 0,1 2 0,81-35 0,-108 55 0,1 1 0,28-5 0,-29 7 0,0 0 0,32-14 0,-3-4 0,99-32 0,-24 13 0,-74 24 0,70-17 0,9 8 0,-94 20 0,0-2 0,37-15 0,-39 13 0,0 1 0,51-9 0,122-26 0,-121 23 0,84-6 0,-58 13 0,-21 4 0,-50 6 0,46-1 0,-60 6 0,0-2 0,1 0 0,-1-2 0,0-1 0,30-9 0,-35 7 0,1 1 0,0 1 0,0 1 0,40-2 0,94 7 0,-59 2 0,-68-3 0,0-1 0,0-1 0,53-12 0,-41 7 0,1 2 0,-1 2 0,1 1 0,55 6 0,0-1 0,39-1 0,151-5 0,-216-10 0,-51 9 0,0 0 0,27-1 0,671 3 0,-350 5 0,-351-3 0,39-1 0,0 3 0,79 12 0,93 14 0,-5-2 0,-81 1 0,-63-14 0,-59-11 0,-1 0 0,0 2 0,0 0 0,24 9 0,-7 0 0,1-3 0,0-1 0,41 5 0,38 8 0,-80-12 0,54 21 0,-51-17 0,1-2 0,47 8 0,35 11 0,91 28 0,-90-18 0,137 51 0,-189-67 0,-46-17 0,-1 1 0,0 1 0,23 13 0,30 15 0,-57-29 0,0 1 0,0 0 0,32 24 0,95 84 0,-108-86 0,-3 1 0,0 2 0,-3 2 0,32 42 0,-22-24 0,-29-41 0,-2 2 0,0 0 0,20 34 0,-9-2 0,-2 2 0,-2 0 0,-3 0 0,18 87 0,21 87 0,-43-182 0,18 100 0,-25-113 0,-2-1 0,1 44 0,-4-44 0,2-1 0,9 54 0,-4-36 0,-1 0 0,-3 0 0,-2 1 0,-5 53 0,2 7 0,2-66 0,-10 72 0,7-93 0,-2 0 0,0 0 0,-1-1 0,-1 1 0,-17 31 0,5-15 0,2 1 0,-18 52 0,28-68 0,-2-1 0,-1 0 0,-19 30 0,-14 25 0,23-37 0,-1-1 0,-50 63 0,29-43 0,-26 32 0,47-66 0,-1-1 0,-1-1 0,0-1 0,-33 20 0,42-29 0,-12 6 0,-1-2 0,0 0 0,-52 16 0,-16 9 0,66-26 0,-1-2 0,0-1 0,-1-1 0,-62 9 0,30-11 0,-96-2 0,140-4 0,0 1 0,0 1 0,-20 5 0,18-4 0,0 0 0,-25 1 0,-319-4 0,173-2 0,145-4-1365,30-1-5461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1273 2838 24575,'-2'2'0,"0"0"0,1 0 0,-1 0 0,0 0 0,0 0 0,0 0 0,0 0 0,-1 0 0,1-1 0,0 1 0,-1-1 0,1 0 0,-1 0 0,1 0 0,-4 1 0,-18 11 0,17-7 0,1-2 0,-2 1 0,1-1 0,0 0 0,-1 0 0,0-1 0,1 0 0,-1-1 0,-1 1 0,1-1 0,0-1 0,-13 1 0,-15 0 0,-60-5 0,29 0 0,23 3 0,7 1 0,0-2 0,1-2 0,-58-10 0,36 0 0,19 5 0,-55-19 0,71 19 0,-1-1 0,2-1 0,-1-1 0,2-1 0,-1-1 0,2-1 0,0-1 0,-32-30 0,22 14 0,2 3 0,-35-45 0,56 63 0,0-1 0,0 0 0,1 0 0,0 0 0,1-1 0,1 0 0,0 0 0,-5-21 0,-2-25 0,4 27 0,2 0 0,-3-55 0,7 47 0,-10-52 0,5 52 0,-1-57 0,5-14 0,5-124 0,23 101 0,-19 99 0,1 0 0,1 0 0,2 1 0,2 0 0,1 1 0,25-42 0,78-149 0,-6 50 0,-54 97 0,3 3 0,83-79 0,-37 72 0,0 1 0,-28 20 0,-40 32 0,-8 8 0,0 2 0,1 1 0,57-22 0,-28 13 0,-19 9 0,1 1 0,0 2 0,79-14 0,-61 16 0,-32 6 0,0 0 0,42-1 0,-41 5 0,-1-2 0,30-7 0,12-2 0,7 1 0,-33 5 0,74-4 0,-80 11 0,17 0 0,0-2 0,88-14 0,-78 7 0,0 2 0,0 4 0,66 5 0,-7 0 0,-94-4 0,0 2 0,0 2 0,49 9 0,52 16 0,55-2 0,-1 1 0,-156-22 0,49 3 0,-48-6 0,45 9 0,26 21 0,-43-12 0,47 8 0,-76-23 0,-1 2 0,-1 1 0,1 2 0,-1 0 0,31 18 0,-39-18 0,1-1 0,0-1 0,23 6 0,-26-8 0,1 0 0,-1 0 0,0 2 0,-1 0 0,19 12 0,-4 2 0,-20-15 0,0 0 0,0 1 0,-1 0 0,0 1 0,-1 0 0,0 1 0,0 0 0,7 11 0,14 22 0,-17-25 0,-1-1 0,16 34 0,12 26 0,-29-58 0,0 0 0,-2 0 0,0 1 0,-1 0 0,5 23 0,-5-13 0,1-1 0,15 31 0,4 15 0,9 68 0,-28-98 0,2-1 0,31 76 0,-36-102 0,0 0 0,-1 0 0,4 32 0,0-4 0,-2-1 0,-3 1 0,-1-1 0,-6 80 0,1-24 0,2-69 0,1-11 0,0 0 0,-2 0 0,0-1 0,-1 1 0,-2 0 0,0 0 0,-1-1 0,-14 38 0,-14 31 0,29-72 0,-1 0 0,-1 0 0,-1-1 0,0 0 0,-2 0 0,-13 21 0,-9 3 0,11-13 0,-2 0 0,-27 26 0,15-21 0,-45 32 0,61-50 0,-7 4 0,0-1 0,0 0 0,-2-2 0,-51 22 0,-67 17 0,-61 18 0,133-51 0,41-11 0,0-1 0,-1-1 0,0-2 0,-45 3 0,56-7 0,-1 0 0,-25 7 0,25-4 0,-46 3 0,-525-6 0,288-4 0,286 3 0,-1 1 0,-33 8 0,32-5 0,0-2 0,-24 2 0,-671-3 0,349-4 0,78 2-1365,267 0-5461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24575,'-39'-1'0,"-64"3"0,93-1 0,0 0 0,0 1 0,1 0 0,-1 1 0,1 0 0,-1 0 0,1 1 0,-9 5 0,15-6 0,0-1 0,1 0 0,-1 1 0,1 0 0,-1 0 0,1 0 0,0 0 0,0 0 0,0 0 0,1 0 0,-1 0 0,1 1 0,-1-1 0,1 1 0,1-1 0,-1 1 0,0-1 0,0 8 0,0 9 0,1 0 0,3 27 0,-1-18 0,-2 5 0,2 0 0,2 1 0,8 33 0,15 90 0,-22-127 0,-1 0 0,-1 62 0,-3-63 0,1 0 0,1 0 0,9 43 0,-6-45 0,-1-1 0,1 52 0,-5-50 0,2 0 0,8 44 0,-9-70 0,10 41 0,-2 1 0,-1-1 0,1 73 0,-10 810 0,2-897 0,12 60 0,-8-59 0,4 56 0,-11-42 0,0-33 0,2 0 0,-1 0 0,1 0 0,1 0 0,0 0 0,1 0 0,3 12 0,-3-20 0,0-1 0,0 0 0,0 0 0,0 0 0,0 0 0,1 0 0,-1 0 0,1-1 0,0 1 0,0-1 0,0 0 0,0 0 0,0 0 0,0 0 0,1 0 0,-1-1 0,0 1 0,1-1 0,0 0 0,3 0 0,11 3 0,0-1 0,34 1 0,-24-3 0,58 17-1365,-66-15-5461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24575,'8'0'0,"0"1"0,0 1 0,1-1 0,-1 1 0,8 4 0,32 6 0,11-11 0,-47-2 0,0 0 0,-1 2 0,1-1 0,0 2 0,-1-1 0,15 5 0,-24-5 0,1 1 0,-1-1 0,1 1 0,-1 0 0,0 0 0,0 0 0,1 0 0,-1 0 0,-1 0 0,1 1 0,0-1 0,-1 1 0,1-1 0,-1 1 0,0-1 0,1 1 0,-1 0 0,-1 0 0,1 0 0,0 0 0,-1-1 0,1 1 0,-1 6 0,1 10 0,-1 0 0,-3 31 0,1-23 0,0 14 0,2 265 0,27-148 0,-17-100 0,-4-31 0,-1 1 0,1 44 0,-4-40 0,9 55 0,-5-54 0,2 54 0,-8-64 0,-1 9 0,2 0 0,2 0 0,8 45 0,-3-32 0,-3 1 0,-2 0 0,-2 0 0,-5 50 0,2 11 0,2 501 0,-2-587 0,0-1 0,-8 34 0,6-32 0,0 0 0,-1 24 0,7 2 0,-1-36 0,0 0 0,-1 0 0,0 0 0,-1-1 0,0 1 0,-6 23 0,6-33 4,-1 1-1,1-1 0,-1 0 1,0 0-1,1 1 0,-1-1 1,0 0-1,0 0 0,0-1 1,-1 1-1,1 0 1,0-1-1,-1 1 0,1-1 1,-1 0-1,1 0 0,-1 0 1,1 0-1,-1 0 0,0-1 1,0 1-1,-5-1 1,-7 2-198,-1-2 1,-29-2 0,26 1-670,-5 0-5963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24575,'0'44'0,"-10"81"0,8-111 0,-1 0 0,-1 0 0,0 0 0,0 0 0,-2-1 0,0 0 0,0 0 0,-1-1 0,-15 22 0,-7 6 0,24-31 0,0 0 0,-1-1 0,-1 0 0,1 0 0,-1 0 0,0-1 0,-17 12 0,14-11 0,0-1 0,-1 0 0,0 0 0,0-1 0,0-1 0,-1 0 0,0-1 0,0 0 0,0 0 0,0-2 0,-1 1 0,-24 0 0,24-2 0,0-1 0,0-1 0,0 0 0,0-1 0,0 0 0,0-1 0,-23-8 0,31 8 0,-1 0 0,0 0 0,0-1 0,1 0 0,0 0 0,0 0 0,0-1 0,0 1 0,1-1 0,0 0 0,0 0 0,0-1 0,1 1 0,-1-1 0,1 0 0,1 0 0,-4-10 0,0 0 0,0-1 0,1-1 0,1 1 0,1-1 0,-1-24 0,3 39 0,1 0 0,0 0 0,0 0 0,0-1 0,0 1 0,1 0 0,0 0 0,-1 0 0,1 0 0,0 0 0,0 0 0,0 0 0,1 1 0,-1-1 0,1 0 0,0 1 0,-1-1 0,1 1 0,0-1 0,0 1 0,1 0 0,-1 0 0,0 0 0,1 0 0,0 0 0,-1 1 0,1-1 0,0 1 0,0-1 0,-1 1 0,1 0 0,0 0 0,0 1 0,0-1 0,0 1 0,1-1 0,-1 1 0,0 0 0,3 0 0,1 0 0,0 1 0,1 0 0,-1 0 0,0 0 0,0 1 0,0 0 0,-1 1 0,1-1 0,-1 1 0,1 0 0,-1 1 0,0 0 0,7 5 0,7 8 0,0 0 0,22 27 0,-17-17 0,-5-4 0,-2 1 0,0 0 0,20 41 0,4 4 0,-3 1-1365,-32-55-5461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 24575,'-95'-2'0,"-102"4"0,194-2 0,1 0 0,0 1 0,0-1 0,0 0 0,0 1 0,-1-1 0,1 1 0,0 0 0,0-1 0,0 1 0,0 0 0,0 0 0,1 1 0,-1-1 0,0 0 0,0 1 0,1-1 0,-1 1 0,1-1 0,-1 1 0,1 0 0,0-1 0,0 1 0,-1 0 0,1 0 0,1 0 0,-1 0 0,0 0 0,0 0 0,1 0 0,-1 0 0,1 0 0,0 1 0,-1 2 0,1 7 0,1 1 0,0-1 0,1 0 0,1 1 0,4 13 0,3 22 0,-9 137 0,0 0 0,12-113 0,-8-53 0,-1 0 0,1 30 0,-4 369 0,-2-200 0,2-198 0,1 0 0,8 35 0,-5-34 0,-2 1 0,2 24 0,-4 33 0,-1-32 0,2 1 0,11 70 0,-5-55 0,-2 0 0,-3 0 0,-7 74 0,2-13 0,0-93 0,1-20 0,1 1 0,0 0 0,0 0 0,5 20 0,-5-29 0,1 0 0,-1-1 0,1 0 0,0 1 0,0-1 0,1 1 0,-1-1 0,0 0 0,1 0 0,-1 0 0,1 0 0,0 0 0,-1 0 0,1 0 0,0 0 0,0-1 0,0 1 0,1-1 0,-1 0 0,0 1 0,1-1 0,-1 0 0,0 0 0,1 0 0,-1-1 0,5 2 0,20 0 13,0 0-1,0-1 1,38-5-1,2 1-1427,-44 2-5411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24575,'85'-2'0,"94"4"0,-176-1 0,0-1 0,0 1 0,0 0 0,-1 0 0,1 0 0,0 0 0,-1 0 0,1 0 0,-1 1 0,1-1 0,-1 1 0,0 0 0,0 0 0,0-1 0,0 2 0,0-1 0,0 0 0,0 0 0,0 1 0,-1-1 0,0 0 0,1 1 0,-1 0 0,0-1 0,0 1 0,0 0 0,-1-1 0,1 1 0,0 0 0,-1 6 0,2 10 0,-1 0 0,-1 1 0,-4 32 0,1-16 0,1 441 0,3-265 0,0-192 0,1-1 0,8 37 0,-5-35 0,-1 0 0,1 27 0,8 87 0,-6-84 0,0 55 0,-8 899 0,1-1002 0,0 1 0,0-1 0,0 0 0,0 0 0,0 1 0,-1-1 0,1 0 0,-1 0 0,0 0 0,0 0 0,0 0 0,0 0 0,-1 0 0,1 0 0,-1 0 0,0 0 0,0-1 0,-4 6 0,3-7 0,0 1 0,0-1 0,0 0 0,0 0 0,-1 0 0,1 0 0,0-1 0,-1 1 0,1-1 0,0 0 0,-1 0 0,1 0 0,0 0 0,-1-1 0,1 1 0,0-1 0,-1 0 0,-2-1 0,-23-4-341,-1 2 0,1 0-1,-35 2 1,41 2-6485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219 109 24575,'-19'0'0,"4"-1"0,0 1 0,1 1 0,-1 0 0,-25 6 0,35-5 0,-1 0 0,1 0 0,0 1 0,0-1 0,0 1 0,0 0 0,1 1 0,-1-1 0,1 1 0,0 0 0,0 0 0,0 0 0,0 1 0,1-1 0,-6 10 0,6-6 0,-1 0 0,1 0 0,0 0 0,0 0 0,1 0 0,0 1 0,1-1 0,-1 17 0,4 77 0,1-46 0,-2-49 0,-1 1 0,1 0 0,0-1 0,1 1 0,0-1 0,0 1 0,1-1 0,0 0 0,0 0 0,1 0 0,-1 0 0,2-1 0,-1 0 0,1 1 0,0-2 0,0 1 0,0 0 0,1-1 0,0 0 0,0 0 0,0-1 0,1 0 0,-1 0 0,1 0 0,0-1 0,10 3 0,-2 0 0,1-1 0,-1-1 0,1-1 0,0 0 0,0-1 0,0-1 0,0 0 0,0-1 0,0-1 0,0 0 0,30-7 0,-37 5 0,1-1 0,0 0 0,-1-1 0,0 0 0,0 0 0,0-1 0,-1 0 0,0 0 0,0-1 0,-1 0 0,1 0 0,-2-1 0,1 0 0,-1 0 0,0-1 0,-1 0 0,0 0 0,0 0 0,-1 0 0,0-1 0,0 0 0,3-18 0,-4-19 0,-1-1 0,-8-68 0,4 106 0,-1 0 0,0 1 0,-1-1 0,0 1 0,0 0 0,-1 0 0,0 0 0,-1 1 0,0 0 0,0 0 0,-10-10 0,-10-14 0,22 27 8,0 0 0,-1 0 0,1 1 0,-1-1 0,-1 1 0,1 0 0,0 1 0,-1-1 0,0 1 0,0 0 0,0 0 0,0 1 0,0 0 0,-11-2 0,-3 0-379,0 2-1,0 0 1,-29 2 0,26 0-6455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62 24575,'-3'11'0,"0"-1"0,0 1 0,-1 0 0,0-1 0,-1 0 0,0 0 0,-1 0 0,0 0 0,0-1 0,-1 0 0,0-1 0,-10 10 0,9-13 0,0 1 0,0-1 0,-1 0 0,0 0 0,0-1 0,0-1 0,-1 1 0,1-2 0,-1 1 0,0-1 0,1-1 0,-1 1 0,0-2 0,0 1 0,0-2 0,0 1 0,0-1 0,0-1 0,-16-4 0,20 3 0,1-1 0,1 1 0,-1-1 0,0 0 0,1 0 0,0-1 0,0 1 0,0-1 0,1 0 0,-1 0 0,1-1 0,-4-9 0,0 1 0,2 1 0,-1-1 0,2 0 0,-4-18 0,8 29 0,-1 1 0,1-1 0,0 1 0,0-1 0,0 0 0,0 1 0,0-1 0,0 0 0,1 1 0,-1-1 0,1 1 0,0-1 0,0 1 0,0-1 0,0 1 0,0-1 0,0 1 0,1 0 0,-1 0 0,1 0 0,1-2 0,0 1 0,1 0 0,-1 1 0,1-1 0,0 1 0,-1 0 0,1 0 0,0 1 0,0-1 0,0 1 0,0 0 0,1 0 0,4-1 0,1 1 0,1 0 0,0 1 0,-1 0 0,1 1 0,0 0 0,-1 0 0,1 1 0,-1 1 0,1 0 0,11 5 0,-18-6 0,1 1 0,-1-1 0,0 1 0,0 1 0,0-1 0,0 1 0,0-1 0,-1 1 0,1 0 0,-1 0 0,4 7 0,24 56 0,1-1 0,-24-49-69,0 0 0,-1 1-1,-1 0 1,0 0 0,-2 0 0,0 0-1,1 22 1,-1-18-742,-1-3-6015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24575,'-11'0'0,"1"2"0,-1 0 0,1 0 0,-15 5 0,-14 4 0,-147 19 0,52-6 0,126-23 0,0-1 0,0 1 0,0 0 0,0 1 0,0 0 0,-11 5 0,17-6 0,0 0 0,0-1 0,0 2 0,1-1 0,-1 0 0,0 0 0,1 0 0,-1 1 0,1-1 0,-1 1 0,1-1 0,0 1 0,0 0 0,0 0 0,0-1 0,0 1 0,0 0 0,0 0 0,0 0 0,1 0 0,-1 0 0,1 0 0,0 0 0,-1 0 0,1 0 0,0 0 0,0 0 0,0 0 0,0 0 0,2 4 0,44 164 0,-36-119 0,-5-32 0,-1 0 0,2 26 0,-4-22 0,2 0 0,0 0 0,13 35 0,-11-37 0,0 0 0,-1 1 0,-1-1 0,2 30 0,-6-5 0,3-1 0,9 50 0,-7-58 0,2 57 0,-6-61 0,1-1 0,9 48 0,-3-34 0,-3 1 0,-2-1 0,-6 94 0,1-33 0,2 369 0,-2-455 0,0-1 0,-8 34 0,6-32 0,0 0 0,-1 24 0,4-17 0,3 233 0,-1-259 0,-1-1 0,1 1 0,0 0 0,0 0 0,0-1 0,0 1 0,0 0 0,1-1 0,-1 1 0,1-1 0,-1 0 0,1 0 0,0 1 0,0-1 0,0 0 0,0 0 0,0-1 0,1 1 0,-1 0 0,0-1 0,1 1 0,-1-1 0,1 0 0,0 0 0,-1 0 0,1 0 0,0-1 0,0 1 0,0-1 0,5 1 0,12 1 0,-1-1 0,1-1 0,31-4 0,-15 1 0,229 2-1365,-242 1-5461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24575,'103'-2'0,"112"4"0,-213-2 0,1 1 0,-1-1 0,1 1 0,-1-1 0,0 1 0,1 0 0,-1 0 0,0 0 0,0 0 0,0 0 0,0 0 0,1 1 0,-2-1 0,1 1 0,0-1 0,0 1 0,0 0 0,-1 0 0,1-1 0,-1 1 0,0 0 0,1 1 0,-1-1 0,0 0 0,0 0 0,1 5 0,1 5 0,-1-1 0,0 1 0,-1 0 0,0 19 0,4 23 0,2-12 0,-2 0 0,-2 1 0,-2 43 0,-1-40 0,2 1 0,9 56 0,1-47 0,-3-15 0,-2 0 0,-2 1 0,1 42 0,-9 21 0,5 134 0,11-168 0,-9-51 0,0 0 0,1 28 0,-3 669 0,-4-349 0,3-318 0,0 51 0,-1-93 0,-1-1 0,0 0 0,-1 1 0,1-1 0,-1 0 0,-1 0 0,1 0 0,-1 0 0,0-1 0,-7 11 0,8-15 0,-1 1 0,1-1 0,-1 1 0,1-1 0,-1 0 0,0 0 0,0-1 0,1 1 0,-1 0 0,-1-1 0,1 0 0,0 0 0,0 0 0,0 0 0,-1 0 0,1 0 0,0-1 0,-1 0 0,1 0 0,-7 0 0,-7-2 0,1 0 0,-1-1 0,-18-7 0,-25-2 0,-44 9-1365,81 4-5461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86 24575,'-1'1'0,"1"0"0,-1 1 0,0-1 0,1 0 0,-1 1 0,0-1 0,0 0 0,0 0 0,0 1 0,0-1 0,0 0 0,0 0 0,0 0 0,0 0 0,0-1 0,-1 1 0,-2 1 0,-28 15 0,24-13 0,-35 16 0,27-13 0,-1 1 0,1 1 0,-17 12 0,24-15 0,-1 0 0,1 0 0,-1-1 0,0 0 0,-1-1 0,1 0 0,-1 0 0,0-1 0,1-1 0,-1 0 0,-13 1 0,18-3 0,1 1 0,-1-1 0,1-1 0,-1 1 0,1-1 0,-1 0 0,1 0 0,-1-1 0,1 0 0,0 0 0,0 0 0,0 0 0,0-1 0,0 0 0,0 0 0,1 0 0,-1-1 0,1 1 0,0-1 0,0 0 0,0 0 0,1 0 0,-6-8 0,-1-5 0,2 5 0,0 0 0,1-1 0,0 0 0,1 0 0,-5-17 0,10 27 0,1 1 0,-1 0 0,1 0 0,0 0 0,-1 0 0,1-1 0,0 1 0,0 0 0,0 0 0,1 0 0,-1 0 0,1-1 0,-1 1 0,1 0 0,-1 0 0,1 0 0,0 0 0,0 0 0,0 0 0,0 0 0,1 0 0,-1 1 0,0-1 0,1 0 0,-1 1 0,1-1 0,0 1 0,-1-1 0,1 1 0,0 0 0,0 0 0,0 0 0,0 0 0,0 0 0,0 0 0,0 1 0,0-1 0,0 0 0,1 1 0,-1 0 0,4-1 0,3 0 0,1-1 0,-1 1 0,1 1 0,-1-1 0,1 2 0,0-1 0,-1 2 0,1-1 0,-1 1 0,17 6 0,-20-6 0,0 1 0,0 0 0,0 0 0,0 1 0,0 0 0,-1 0 0,0 0 0,0 1 0,0-1 0,0 1 0,0 0 0,-1 1 0,0-1 0,0 1 0,4 10 0,84 157 0,-89-167 19,0 0 0,0 1-1,0-1 1,-1 1 0,2 10-1,5 13-1495,-3-14-5349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24575,'-5'0'0,"-1"4"0,-4 2 0,-1 5 0,-2-1 0,0 4 0,3-2-8191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24575,'4'0'0,"7"0"0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1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16098 3998 24575,'3'-4'0,"-1"0"0,1 0 0,-1 0 0,1 0 0,-1 0 0,-1 0 0,1-1 0,0 1 0,-1-1 0,0 1 0,0-1 0,0-7 0,2-62 0,-3 54 0,0-2 0,1-18 0,-2-1 0,-1 1 0,-13-69 0,10 80 0,1 1 0,1-1 0,2-30 0,1 31 0,-2-1 0,0 0 0,-8-31 0,4 28 0,2 0 0,-1-42 0,-6-42 0,0 16 0,11 78 0,-2 1 0,0 0 0,-2-1 0,0 1 0,-12-35 0,3 19 0,2 0 0,2 0 0,-4-44 0,10 67 0,0-13 0,-1 1 0,-2 0 0,0 0 0,-2 0 0,-1 1 0,-16-33 0,11 31 0,1-2 0,-11-38 0,18 48 0,-1 0 0,0 0 0,-1 0 0,-1 1 0,-1 1 0,0 0 0,-1 0 0,-16-18 0,-79-97 0,-252-225 0,336 338 0,-2 1 0,0 0 0,-45-23 0,21 13 0,12 6 0,17 12 0,1-2 0,0 0 0,-22-19 0,26 20 0,-1 1 0,0 1 0,0 0 0,-1 1 0,0 0 0,0 1 0,-26-6 0,17 4 0,0 0 0,-28-16 0,25 11 0,0 1 0,-34-10 0,31 12 0,-47-23 0,41 16 0,-72-24 0,29 14 0,13-3 0,43 19 0,0 1 0,-26-7 0,28 11 0,-163-54 0,159 50 0,-56-19 0,72 28 0,-185-53 0,147 37 0,-41-13 0,-44 3 0,0 2 0,102 20 0,-47-15 0,-24-6 0,50 16 0,-29-2 0,55 10 0,-44-10 0,7 1 0,32 6 0,-47-15 0,-24-6 0,-30 2 0,88 16 0,-66-23 0,-26-5 0,-23 9 0,25 2 0,104 20 0,-46-15 0,47 12 0,-48-9 0,-80-8 0,101 14 0,-22-1 0,45 9 0,1-1 0,-53-15 0,-29-5 0,51 14 0,31 5 0,-58-4 0,59 8 0,-44-9 0,-31-2 0,76 10 0,0 0 0,0-2 0,-33-11 0,35 8 0,0 2 0,0 1 0,-51-3 0,40 6 0,-53-9 0,53 6 0,-56-2 0,66 7 0,-4 1 0,1-2 0,-1-1 0,-63-12 0,68 9 0,-1 1 0,1 2 0,0 1 0,-31 2 0,29 0 0,-1-1 0,1-2 0,-41-7 0,4-1 0,-1 3 0,0 3 0,-101 7 0,39 0 0,106-4 0,-1 0 0,1-1 0,-46-11 0,29 6 0,-1 2 0,1 2 0,-1 1 0,-54 6 0,-2-1 0,-1754-3 0,1832-2 0,0 0 0,-35-8 0,33 6 0,1 0 0,-26-1 0,-670 3 0,349 5 0,348-2 0,0 1 0,-35 8 0,34-5 0,-1-2 0,-25 2 0,-62-6 0,-46 2 0,84 12 0,51-8 0,1-1 0,-30 1 0,-6-4 0,23-1 0,0 1 0,1 1 0,-42 9 0,44-5 0,-47 2 0,46-6 0,-46 9 0,-150 52 0,92-35 0,1-3 0,112-21 0,1 2 0,-34 12 0,32-10 0,0-1 0,-23 4 0,-5-1 0,0 2 0,2 2 0,-87 37 0,111-41 0,0-2 0,-32 7 0,-23 7 0,-92 29 0,142-43 0,-47 7 0,13-3 0,-14 8 0,-141 58 0,149-52 0,39-16 0,0 1 0,1 2 0,-37 23 0,-18 6 0,66-35 0,1 1 0,-1 1 0,2 1 0,-20 14 0,-16 15 0,25-19 0,-42 40 0,27-18 0,-1 1 0,-73 93 0,87-106 0,25-26 0,-1 0 0,1 1 0,0-1 0,0 1 0,0 0 0,-5 8 0,-16 31 0,-3-2 0,-35 42 0,4-5 0,-47 52 0,-26 55 0,101-146 0,19-24 0,0 0 0,0 1 0,-9 18 0,5-5 0,-34 46 0,2-5 0,27-39 0,-36 41 0,23-32 0,14-18 0,0-2 0,-2 0 0,0-1 0,-28 18 0,27-20 0,-69 75 0,32-31 0,48-47 0,0-2 0,-1 1 0,-21 15 0,-149 124 0,155-128 0,1 2 0,2 0 0,-24 33 0,-1 1 0,-1-5 0,25-28 0,-32 43 0,48-56 34,2 0-1,0 0 1,-6 19-1,-16 29-1532,21-49-5327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24575,'-3'129'0,"6"139"0,-3-264 0,1-1 0,-1 1 0,1-1 0,-1 0 0,1 1 0,0-1 0,0 0 0,0 1 0,1-1 0,-1 0 0,1 0 0,0 0 0,0 0 0,0 0 0,0-1 0,0 1 0,0-1 0,1 1 0,-1-1 0,1 0 0,3 3 0,-2-4 0,-1 0 0,1 0 0,-1 0 0,1 0 0,0 0 0,-1-1 0,1 0 0,-1 0 0,1 0 0,0 0 0,-1 0 0,1-1 0,0 1 0,-1-1 0,1 0 0,-1 0 0,1-1 0,-1 1 0,6-4 0,10-6 0,-1 0 0,25-21 0,-26 19 0,1 0 0,28-15 0,-34 20 24,1 0 0,-2 0-1,1-1 1,13-15-1,18-13-1506,-30 27-5343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24575,'-3'120'0,"6"130"0,-2-247 4,0 0 0,0 0 0,0 0 0,0 0 0,0 0-1,0-1 1,1 1 0,-1 0 0,1-1 0,0 1 0,0-1 0,0 1-1,0-1 1,0 0 0,0 0 0,1 0 0,-1 0 0,1 0 0,-1-1 0,1 1-1,0-1 1,0 0 0,0 0 0,0 0 0,0 0 0,0 0 0,0 0-1,0-1 1,0 0 0,6 1 0,2 0-190,1-1 1,0 0-1,-1 0 0,1-1 1,0-1-1,-1 0 1,12-4-1,-5 0-6640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14819 1 24575,'0'583'0,"-2"-561"0,-1-1 0,0 1 0,-2-1 0,0 1 0,-2-1 0,-13 30 0,-4 17 0,2 12 0,16-55 0,-1 0 0,0-1 0,-2 1 0,-1-2 0,-21 39 0,-31 45 0,-13 19 0,36-63 0,23-37 0,-30 38 0,-8 11 0,34-46 0,-30 33 0,6-5 0,36-44 0,-2 0 0,0 0 0,-1-1 0,-13 13 0,-38 26 0,-48 43 0,92-79 0,-1 0 0,0-1 0,-28 16 0,-22 15 0,35-22 0,-2-2 0,-46 22 0,-38 22 0,101-55 0,0 0 0,-36 12 0,-19 10 0,-178 89 0,217-105 0,-45 16 0,51-22 0,0 2 0,-35 20 0,44-22 0,-1-1 0,-1 0 0,1-1 0,-44 8 0,39-10 0,1 1 0,0 1 0,-29 13 0,15-4 0,-1-1 0,-63 14 0,58-18 0,-80 33 0,93-33 0,0-1 0,-67 12 0,33-8 0,-19 10 0,-38 8 0,-109-1 0,98-8 0,113-21 0,1 0 0,-1 1 0,-35 13 0,36-10 0,1-1 0,-1-1 0,-40 4 0,-66 8 0,67-7 0,-75 16 0,72-15 0,31-5 0,-60 4 0,59-7 0,0 1 0,-62 16 0,63-12 0,0-1 0,-1-2 0,-34 2 0,35-5 0,-44 8 0,-31 3 0,76-11 0,-45 10 0,45-7 0,-46 3 0,49-5 0,1 0 0,-1 2 0,-36 11 0,37-9 0,0 0 0,0-2 0,-43 3 0,-57 5 0,85-7 0,-57 1 0,52-5 0,-53 9 0,53-5 0,-55 1 0,-10-10 0,-122 5 0,145 11 0,56-7 0,-59 3 0,47-9 0,0 2 0,-54 10 0,32-3 0,0-4 0,-127-6 0,69-1 0,81 4 0,-58 10 0,58-6 0,-62 2 0,3-11 0,-112 5 0,142 11 0,53-9 0,-1 0 0,-28 1 0,-18-4 0,20-1 0,1 2 0,-63 11 0,-88 14 0,149-20 0,-1-2 0,1-2 0,-90-6 0,30 1 0,-846 2 0,933-2 0,0 0 0,-35-8 0,34 6 0,-1 0 0,-25-1 0,30 5 0,-13-1 0,0-1 0,-1-1 0,-30-7 0,33 5 0,0 1 0,-36 0 0,34 2 0,1 0 0,-30-7 0,29 3 0,-45-2 0,45 6 0,-47-9 0,-150-27 0,41 11 0,107 17 0,34 3 0,-69-1 0,87 6 0,1-1 0,0-1 0,-51-14 0,48 10 0,0 2 0,-49-6 0,-8-1 0,61 8 0,-47-3 0,47 6 0,1-1 0,-28-7 0,-8-2 0,-177-42 0,79 28 0,-161-37 0,257 45 0,-34-7 0,-141-25 0,200 41 0,-52-20 0,3 2 0,12 3 0,2-3 0,0-4 0,-107-62 0,72 30 0,96 57 0,1-1 0,0-1 0,-17-15 0,17 14 0,-1 0 0,1 1 0,-16-9 0,-18-11 0,-66-52 0,40 27 0,-16-11 0,44 30 0,-1 3 0,-91-50 0,117 72 0,0-2 0,-29-23 0,29 22 0,0-1 0,-27-14 0,20 14 0,2-1 0,-32-26 0,15 10 0,-16-13 0,34 25 0,-1 1 0,-31-18 0,42 28 0,1 0 0,0-1 0,0-1 0,-13-14 0,-12-11 0,19 18 0,1 0 0,1-1 0,1-1 0,0 0 0,1 0 0,-16-36 0,7 15 0,10 16 0,1-1 0,1 0 0,1-1 0,2 0 0,-5-28 0,5 22 0,-1 0 0,-20-51 0,27 81 0,-1 0 0,1 0 0,-1-1 0,1 1 0,-1 0 0,1 0 0,-1 0 0,1-1 0,-1 1 0,0 0 0,0 0 0,0 0 0,1 0 0,-1 0 0,0 1 0,0-1 0,0 0 0,-1 0 0,1 1 0,0-1 0,0 0 0,0 1 0,0-1 0,-2 1 0,2 0 0,0 0 0,0 1 0,0-1 0,-1 1 0,1-1 0,0 1 0,0 0 0,0-1 0,0 1 0,1 0 0,-1 0 0,0 0 0,0 0 0,0 0 0,1 0 0,-1 0 0,0 0 0,1 0 0,-1 0 0,0 1 0,-3 7 0,1 0 0,0 0 0,0 0 0,0 0 0,-1 13 0,2 196 0,4-116 0,-3-100 0,1-1 0,0 0 0,0 0 0,0 0 0,0 0 0,0 1 0,0-1 0,0 0 0,0 0 0,0 0 0,0 0 0,1 1 0,-1-1 0,0 0 0,1 0 0,-1 0 0,1 0 0,-1 0 0,1 0 0,0 0 0,1 1 0,11-17 0,9-42 0,6-121 0,-24 156 0,-1-1 0,-1-42 0,0 2 0,-2 61 0,1 0 0,-1-1 0,1 1 0,-1-1 0,1 1 0,0-1 0,-1 1 0,1 0 0,1 0 0,-1-1 0,0 1 0,0 0 0,1 0 0,-1 0 0,1 0 0,0 0 0,0 1 0,-1-1 0,1 1 0,4-3 0,-1 1 0,-1 1 0,1 0 0,0 1 0,0-1 0,-1 1 0,1 0 0,0 0 0,0 0 0,10 1 0,-2 0 0,0 1 0,-1 1 0,1 0 0,-1 0 0,0 1 0,0 1 0,21 9 0,20 16 15,-30-15-705,48 20 0,-54-28-6136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2304 2464 24575,'-10'0'0,"0"0"0,0-1 0,1 0 0,-1 0 0,0-1 0,1 0 0,-1-1 0,1 0 0,0 0 0,-14-8 0,-54-26 0,-67-38 0,120 61 0,-48-19 0,50 24 0,0 0 0,0-2 0,-28-19 0,5 0 0,-66-32 0,48 28 0,5 4 0,26 14 0,1-1 0,1-2 0,-29-22 0,-53-42 0,57 40 0,-10-9 0,-160-153 0,176 162 0,-9-9 0,-71-83 0,113 117 0,1 0 0,0-1 0,2-1 0,1 0 0,-13-27 0,13 19 0,-26-42 0,24 48 0,2-1 0,-18-46 0,21 48 0,0-1 0,-1 2 0,-15-22 0,13 22 0,1 0 0,1 0 0,-9-26 0,11 27 0,0 0 0,-1 1 0,-14-21 0,13 23 0,1 1 0,1-1 0,0 0 0,-9-33 0,12 34 0,0 0 0,-1 1 0,-8-16 0,-7-16 0,-19-82 0,30 92 0,0 1 0,-2 1 0,-33-64 0,41 89 0,1 1 0,-1 0 0,1-1 0,1 0 0,0 1 0,-2-17 0,-7-24 0,11 49 0,0 0 0,0 0 0,0-1 0,0 1 0,0 0 0,0 0 0,0-1 0,0 1 0,0 0 0,0 0 0,0-1 0,0 1 0,0 0 0,0-1 0,0 1 0,0 0 0,0 0 0,0-1 0,0 1 0,0 0 0,0 0 0,0 0 0,-1-1 0,1 1 0,0 0 0,0 0 0,0-1 0,0 1 0,-1 0 0,1 0 0,0 0 0,0 0 0,0 0 0,-1-1 0,1 1 0,0 0 0,0 0 0,-1 0 0,1 0 0,0 0 0,0 0 0,-1 0 0,1 0 0,0 0 0,0 0 0,-1 0 0,1 0 0,0 0 0,0 0 0,-1 0 0,1 0 0,0 0 0,-1 0 0,1 0 0,0 0 0,0 0 0,0 0 0,-1 1 0,-6 20 0,2 31 0,4-24 0,2 0 0,1 1 0,1-1 0,9 38 0,-8-46 0,-2 0 0,0 1 0,-1 25 0,-1-32 0,0 1 0,0-1 0,1 0 0,1 0 0,1 0 0,0 0 0,0 0 0,7 14 0,-3-71 0,-7 12 0,-1 0 0,-2 0 0,-10-52 0,10 69 0,0 1 0,2-1 0,-1 0 0,2 0 0,1-26 0,-1 36 0,1 0 0,-1 0 0,1 0 0,0 0 0,0 0 0,0 1 0,1-1 0,-1 0 0,1 1 0,0-1 0,0 1 0,0-1 0,0 1 0,1 0 0,-1 0 0,1 0 0,0 0 0,0 0 0,0 1 0,0 0 0,0-1 0,1 1 0,-1 0 0,7-3 0,-6 5 0,-1-1 0,0 1 0,0 0 0,0-1 0,1 1 0,-1 1 0,0-1 0,0 0 0,0 1 0,0 0 0,1-1 0,-1 1 0,0 1 0,0-1 0,0 0 0,-1 1 0,1-1 0,0 1 0,-1 0 0,1 0 0,2 3 0,9 7 0,-2 0 0,20 25 0,-13-15 0,14 15 0,30 43 0,-60-74-151,1 0-1,0-1 0,1 0 0,-1 0 1,1 0-1,0 0 0,1-1 1,10 8-1,-1-5-6674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1354 1765 24575,'-18'0'0,"-26"0"0,-64-8 0,91 6 0,1-2 0,0 0 0,1 0 0,-1-2 0,1 0 0,0-1 0,-19-11 0,-10-11 0,1-1 0,-54-50 0,71 56 0,1-2 0,1 0 0,-24-35 0,41 52 0,-1 0 0,-1 1 0,1 0 0,-1 1 0,-18-12 0,-20-17 0,-217-229 0,250 248 0,1 0 0,2-1 0,-1-1 0,2 1 0,-15-40 0,15 35 0,-5-17 0,3 0 0,1-1 0,2-1 0,-6-64 0,7 49 0,-4-4 0,7 40 0,1 0 0,-2-35 0,4 37 0,0 0 0,-2 0 0,0 1 0,-11-29 0,9 28 0,0-1 0,1 0 0,-4-37 0,-7-62 0,7 62 0,10 81 0,-1 1 0,-1-1 0,-2 0 0,-7 34 0,-2 21 0,10-39 0,4 65 0,0-71 0,-1 0 0,-7 58 0,6-92 0,0 0 0,0 1 0,0-1 0,0 0 0,0 1 0,0-1 0,1 0 0,-1 0 0,0 1 0,0-1 0,-1 0 0,1 1 0,0-1 0,0 0 0,0 1 0,0-1 0,0 0 0,0 1 0,0-1 0,0 0 0,-1 0 0,1 1 0,0-1 0,0 0 0,0 0 0,-1 1 0,1-1 0,0 0 0,0 0 0,-1 1 0,1-1 0,0 0 0,0 0 0,-1 0 0,1 0 0,0 0 0,-1 1 0,1-1 0,0 0 0,-1 0 0,-6-13 0,-4-22 0,2-4 0,1 0 0,3-1 0,-3-61 0,7 70 0,1 19 0,-1 0 0,1 0 0,1 0 0,3-20 0,-3 29 0,0 0 0,-1 1 0,1-1 0,0 1 0,0-1 0,1 1 0,-1 0 0,0-1 0,1 1 0,-1 0 0,1 0 0,0 0 0,0 0 0,0 0 0,0 1 0,0-1 0,0 0 0,0 1 0,1 0 0,-1-1 0,0 1 0,1 0 0,-1 0 0,1 1 0,-1-1 0,4 0 0,7-1 0,0 0 0,0 1 0,0 1 0,0 0 0,1 1 0,-1 0 0,-1 1 0,19 4 0,-24-3 0,1-1 0,-1 1 0,1 0 0,-1 1 0,0-1 0,0 1 0,0 1 0,-1 0 0,1-1 0,-1 2 0,0-1 0,-1 1 0,1 0 0,6 11 0,8 10 66,36 40-1,-1-2-1561,-45-52-5330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2092 3 24575,'-52'-2'0,"24"1"0,-1 1 0,-52 7 0,73-6 0,0 1 0,0 0 0,1 0 0,-1 1 0,1 0 0,0 0 0,-1 1 0,1-1 0,1 2 0,-1-1 0,1 1 0,-1 0 0,1 0 0,-9 12 0,-11 14 0,9-11 0,1 0 0,1 1 0,-22 39 0,17-23 0,-38 52 0,12-20 0,-51 72 0,37-56 0,32-48 0,-52 88 0,27-39 0,15-32 0,23-35 0,1 1 0,1 1 0,-12 25 0,-37 64 0,27-52 0,-20 27 0,33-53 0,-24 45 0,-30 46 0,-20 52 0,83-149 0,1 0 0,-13 46 0,17-45 0,-2 0 0,-23 45 0,16-38 0,1 0 0,1 1 0,-13 50 0,22-70 0,0 0 0,-1 0 0,-15 23 0,13-22 0,0-1 0,-11 30 0,7-9 0,0-1 0,-3-1 0,-22 39 0,27-52 0,1-1 0,1 2 0,-7 23 0,9-22 0,-2 0 0,-17 32 0,15-33 0,1 1 0,1-1 0,1 1 0,-6 31 0,8-30 0,0-1 0,-2 0 0,0 0 0,-18 32 0,6-18 0,14-25 0,0-1 0,0 1 0,-1-1 0,0-1 0,-1 1 0,0-1 0,-1-1 0,0 1 0,-15 11 0,17-16 22,1 0 1,0 0-1,0 1 0,-8 11 0,9-12-233,0 1 0,0-1 0,0 0 1,0 0-1,-1-1 0,-5 5 0,-5-1-6615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0,-1 0 0,1 0 0,0 0 0,-1 0 0,1 0 0,-1 1 0,0-1 0,1 0 0,-1 1 0,0-1 0,0 1 0,0-1 0,0 1 0,0 0 0,1 2 0,14 31 0,-5 1 0,-8-25 0,0-1 0,0 0 0,1 1 0,1-1 0,8 15 0,-10-21 0,0-1 0,0 0 0,0 0 0,0 0 0,0 0 0,0-1 0,1 1 0,-1-1 0,1 0 0,0 0 0,0 0 0,0-1 0,0 1 0,0-1 0,0 0 0,0 0 0,0 0 0,8 0 0,-1-1 0,-1-1 0,1 0 0,0-1 0,0 0 0,-1-1 0,1 0 0,-1 0 0,0-1 0,0-1 0,0 1 0,-1-2 0,1 1 0,8-8 0,57-27 0,38-5-1365,-98 37-5461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1533 3 24575,'-103'-2'0,"-113"4"0,208-1 0,0 0 0,-1 1 0,1 0 0,0 0 0,0 1 0,0 0 0,1 1 0,-1-1 0,1 1 0,-1 1 0,-12 9 0,3 2 0,1 0 0,-28 35 0,-14 16 0,-143 143 0,174-181 0,2 2 0,-23 35 0,-1 0 0,35-51 0,1 1 0,1 1 0,1 0 0,0 0 0,2 1 0,-14 32 0,14-27 0,-1 1 0,-1-1 0,-19 28 0,-18 39 0,10-13 0,25-52 0,0 1 0,2 1 0,-11 35 0,-7 46 0,-31 144 0,49-189 0,6-36 0,0 1 0,-1 40 0,5-46 0,-1 0 0,-7 29 0,-4 40 0,10-49 0,-3 1 0,-12 50 0,9-54 0,2 1 0,-4 72 0,10-91 0,-1 0 0,-8 33 0,5-32 0,-3 46 0,7-37 0,-1-1 0,-10 52 0,6-51 0,2 1 0,0 37 0,4-45 0,-2 0 0,0 0 0,-2 0 0,0 0 0,-9 27 0,-2-4-455,3 1 0,-7 51 0,16-79-6371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24575,'0'-1'0,"0"0"0,0 0 0,0 0 0,0 0 0,1 1 0,-1-1 0,0 0 0,1 0 0,-1 1 0,0-1 0,1 0 0,-1 0 0,1 1 0,-1-1 0,1 0 0,0 1 0,-1-1 0,1 1 0,0-1 0,-1 1 0,1-1 0,0 1 0,-1-1 0,1 1 0,0 0 0,0-1 0,0 1 0,-1 0 0,1 0 0,0 0 0,0 0 0,0 0 0,0-1 0,-1 1 0,1 1 0,0-1 0,0 0 0,0 0 0,0 0 0,-1 0 0,1 1 0,0-1 0,0 0 0,0 0 0,-1 1 0,1-1 0,1 2 0,38 17 0,-35-14 0,1 0 0,0 1 0,-1 0 0,0 0 0,6 11 0,-9-13 0,1 0 0,-1-1 0,1 1 0,-1 0 0,1-1 0,0 0 0,0 1 0,1-1 0,-1-1 0,1 1 0,-1 0 0,1-1 0,0 0 0,0 1 0,0-2 0,0 1 0,0 0 0,0-1 0,1 0 0,4 1 0,-4-1 0,-1-1 0,0 0 0,1 0 0,-1 0 0,1 0 0,-1 0 0,0-1 0,1 0 0,-1 0 0,0 0 0,0-1 0,0 1 0,0-1 0,0 0 0,0 0 0,0-1 0,-1 1 0,1-1 0,5-5 0,1-3 0,0 0 0,-2-1 0,1-1 0,10-20 0,17-24 0,-25 42-151,-1 0-1,0-1 0,-1-1 0,-1 1 1,-1-1-1,0 0 0,-1-1 1,6-29-1,-9 24-6674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35 24575,'-57'-21'0,"14"15"0,0 2 0,0 2 0,-1 2 0,-45 6 0,85-6 0,1 0 0,0 1 0,-1-1 0,1 1 0,0-1 0,0 1 0,-1 0 0,1 0 0,0 0 0,0 1 0,0-1 0,0 1 0,0 0 0,1 0 0,-1 0 0,0 0 0,1 0 0,-1 0 0,1 1 0,0-1 0,0 1 0,0 0 0,0 0 0,0 0 0,1-1 0,-1 1 0,1 1 0,0-1 0,0 0 0,0 0 0,0 0 0,0 6 0,1-1 0,0 0 0,0 0 0,1 0 0,0 0 0,1 0 0,0 0 0,0 0 0,1 0 0,0 0 0,0-1 0,1 1 0,5 8 0,36 73 0,-28-52 0,-14-29 0,0-1 0,1 0 0,-1 0 0,2 0 0,-1-1 0,1 1 0,0-1 0,0 0 0,0 0 0,1-1 0,0 0 0,0 0 0,1 0 0,-1 0 0,1-1 0,0 0 0,0-1 0,0 0 0,1 0 0,-1 0 0,1-1 0,-1 0 0,1-1 0,0 1 0,0-2 0,9 1 0,0-2 0,0-1 0,0 0 0,-1-1 0,1-2 0,-1 1 0,1-2 0,-2 0 0,1-1 0,-1 0 0,0-1 0,0-1 0,26-21 0,-32 21 0,0 0 0,-1-1 0,0 0 0,-1-1 0,0 0 0,-1 0 0,0 0 0,0-1 0,-2 0 0,7-22 0,-8 24 0,0 0 0,-1-1 0,-1 1 0,0 0 0,0-1 0,-1 1 0,0-1 0,-1 1 0,0-1 0,-1 1 0,0 0 0,-1 0 0,-6-17 0,7 24 0,0 0 0,0 0 0,0 0 0,0 1 0,-1-1 0,0 1 0,1-1 0,-1 1 0,0 0 0,0 0 0,0 0 0,-1 0 0,1 0 0,0 1 0,-1 0 0,1-1 0,-1 1 0,1 1 0,-1-1 0,1 0 0,-7 1 0,-10-2 0,-1 2 0,-35 3 0,23-1 0,6-1-1365,4-1-5461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24575,'4'0'0,"1"0"0,-1 0 0,1 1 0,-1-1 0,0 1 0,1 0 0,-1 1 0,0-1 0,1 1 0,-1 0 0,0 0 0,0 0 0,-1 0 0,1 1 0,0 0 0,-1-1 0,1 1 0,-1 1 0,0-1 0,0 0 0,0 1 0,-1 0 0,1-1 0,-1 1 0,0 0 0,0 0 0,0 0 0,-1 1 0,1-1 0,-1 0 0,0 1 0,0-1 0,-1 1 0,1-1 0,-1 6 0,12 71 0,-6-47 0,3 64 0,-10 422-1365,1-509-5461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24575,'3'-2'0,"1"0"0,0 1 0,-1-1 0,0-1 0,1 1 0,-1 0 0,0-1 0,0 1 0,0-1 0,4-6 0,3-1 0,-1 3 0,0 0 0,1 0 0,-1 1 0,1 1 0,1-1 0,-1 2 0,1-1 0,-1 2 0,1-1 0,0 1 0,18-2 0,9 2 0,0 1 0,43 3 0,-30 0 0,-46-1 0,0 0 0,0 0 0,1 1 0,-1-1 0,0 1 0,0 0 0,0 1 0,0-1 0,0 1 0,-1 0 0,1 0 0,0 1 0,-1-1 0,0 1 0,1 0 0,-1 0 0,0 1 0,3 3 0,-2 0 0,0 0 0,0 0 0,-1 1 0,-1-1 0,1 1 0,-1 0 0,0 0 0,-1 0 0,0 1 0,1 9 0,5 20 0,-4-20 0,0 0 0,-1-1 0,-1 1 0,-1 0 0,-1 25 0,-1-38 0,0 0 0,0-1 0,0 1 0,0-1 0,-1 1 0,1-1 0,-1 1 0,0-1 0,-1 0 0,1 0 0,-1 0 0,0 0 0,0-1 0,0 1 0,0-1 0,-1 0 0,1 0 0,-1 0 0,0 0 0,0 0 0,0-1 0,0 0 0,0 0 0,0 0 0,-8 2 0,-7 3-114,0-1 1,0 0-1,-1-2 0,0 0 0,0-2 1,0 0-1,0-1 0,0-1 0,0-1 1,0 0-1,-21-6 0,24 2-6712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2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24575,'1'16'0,"0"1"0,2-1 0,4 18 0,6 40 0,-11-40 0,0 15 0,11 56 0,-7-67 0,1 1 0,1 0 0,17 47 0,-18-63 0,9 49 0,-5-16 0,16 77 0,-12-56 0,13 47 0,8 20 0,42 200 0,-74-326 0,-1 0 0,-1 1 0,-1 32 0,-1-33 0,0-1 0,2 1 0,0 0 0,5 21 0,1 3 0,-1 1 0,-2-1 0,-3 1 0,-1 0 0,-5 47 0,2 15 0,2-80 0,1 1 0,1-1 0,10 42 0,-4-22 0,-3 1 0,-2-1 0,-2 1 0,-5 52 0,2 9 0,2 395 0,1-482 0,2 0 0,0 0 0,2 0 0,0-1 0,14 36 0,9 29 0,4 59 0,-25-103 0,-2-1 0,-2 1 0,-2 1 0,-4 59 0,0 0 0,5 37 0,-5 149 0,-10-198 0,7-57 0,-4 62 0,12 357 0,-3-447 0,1 0 0,0 0 0,0 1 0,0-1 0,1 0 0,-1 0 0,1 1 0,0-1 0,0 0 0,0 0 0,0 0 0,0 0 0,1 0 0,-1 0 0,1 0 0,0-1 0,0 1 0,0-1 0,0 1 0,0-1 0,4 3 0,-1-2 0,1-1 0,-1 1 0,1-1 0,-1-1 0,1 1 0,0-1 0,-1 0 0,1 0 0,0-1 0,0 0 0,8 0 0,150-5 0,-59 1 0,107 8 0,-80 22 0,-78-16 0,-26-4 0,1-1 0,44 1 0,-36-6 0,3-1 0,0 2 0,0 2 0,51 10 0,-48-6 0,1-1 0,44-1 0,31 4 0,28 9 0,172 0 0,880-19 0,-626 2 0,-542 0 0,58 11 0,-57-6 0,54 2 0,69 6 0,-103-7 0,58 0 0,-83-6 0,0 2 0,33 7 0,11 2 0,4-2 0,-29-3 0,72 2 0,411-10 0,-509 2 0,0 1 0,35 8 0,-34-5 0,1-1 0,24 0 0,671-2 0,-348-4 0,-349 1 0,-1-1 0,1-1 0,-1-1 0,37-12 0,26-6 0,6 13 0,-60 8 0,47-9 0,-52 6 0,0 1 0,46 1 0,-49 2 0,0 0 0,1-1 0,-1-2 0,28-6 0,-22 4 0,0 0 0,1 2 0,0 0 0,43 3 0,-39 0 0,0 0 0,59-11 0,101-25 0,-156 32 0,51 0 0,-57 4 0,0-1 0,0-2 0,32-6 0,-15 2 0,0 2 0,0 1 0,0 3 0,50 5 0,11-1 0,527-3-1365,-612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5 0,0 3 0,0 2 0,0 1 0,0 1 0,0-1 0,0 1 0,0-1 0,0 0 0,0 0 0,0-1 0,0 1 0,0-1 0,0 1 0,0-5-8191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24575,'9'0'0,"0"2"0,0-1 0,-1 2 0,1-1 0,0 1 0,-1 0 0,16 8 0,-14-6 0,0 0 0,0-1 0,0 0 0,1-1 0,13 2 0,28-1 0,0-2 0,81-7 0,-128 4 0,0 0 0,0 0 0,0 0 0,0-1 0,0 1 0,-1-1 0,1-1 0,-1 1 0,1 0 0,-1-1 0,0 0 0,0 0 0,0 0 0,0-1 0,-1 1 0,1-1 0,-1 0 0,0 0 0,0 0 0,0-1 0,-1 1 0,0 0 0,1-1 0,-2 0 0,1 1 0,0-1 0,-1 0 0,1-10 0,2-6 0,-1-1 0,-2 0 0,0 0 0,-2 0 0,-3-29 0,4 46 0,-1 0 0,1 0 0,-1 0 0,0 0 0,-1 0 0,1 1 0,-1-1 0,0 1 0,0-1 0,0 1 0,0-1 0,-1 1 0,0 0 0,0 0 0,0 1 0,0-1 0,-1 0 0,1 1 0,-1 0 0,0 0 0,0 0 0,0 0 0,-1 1 0,1 0 0,0 0 0,-1 0 0,0 0 0,1 0 0,-1 1 0,0 0 0,0 0 0,0 1 0,0-1 0,1 1 0,-1 0 0,0 0 0,-8 2 0,0-1 0,1 1 0,-1 1 0,1 0 0,-1 1 0,1 0 0,0 1 0,0 0 0,1 1 0,0 0 0,0 1 0,0 0 0,1 1 0,-14 12 0,15-11 0,1 0 0,0 0 0,0 0 0,1 1 0,0 1 0,1-1 0,0 1 0,1 0 0,0 0 0,1 1 0,0-1 0,1 1 0,0 0 0,0 0 0,2 0 0,-1 0 0,2 17 0,-2 22 0,1-25 0,0 1 0,2 0 0,8 51 0,-7-71 0,0-1 0,0 0 0,1 1 0,-1-1 0,1 0 0,1 0 0,-1-1 0,1 1 0,0-1 0,0 1 0,1-1 0,-1-1 0,11 9 0,-7-7 0,1-1 0,0 1 0,1-1 0,-1-1 0,1 0 0,0 0 0,0-1 0,11 2 0,8 0 0,1-2 0,-1-1 0,1-1 0,0-1 0,36-6 0,-24-4-1365,-25 4-5461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24575,'-1'36'0,"2"0"0,2 1 0,9 50 0,-5-42 0,-1 0 0,-3 0 0,-2 1 0,-8 80 0,7-124 0,0 0 0,0-1 0,0 1 0,0-1 0,-1 1 0,1-1 0,0 1 0,-1-1 0,1 1 0,-1-1 0,0 1 0,1-1 0,-1 0 0,0 1 0,0-1 0,0 0 0,0 0 0,-1 2 0,1-4 0,1 1 0,-1 0 0,0-1 0,0 1 0,1-1 0,-1 1 0,0-1 0,1 1 0,-1-1 0,0 0 0,1 1 0,-1-1 0,1 0 0,-1 1 0,1-1 0,-1 0 0,1 0 0,0 1 0,-1-1 0,1 0 0,0 0 0,0 0 0,0 0 0,-1 1 0,1-1 0,0 0 0,0 0 0,0 0 0,0 0 0,1 0 0,-1 1 0,0-2 0,-1-11 0,0 0 0,1 0 0,1 0 0,0 0 0,0 1 0,2-1 0,-1 1 0,2-1 0,-1 1 0,2 0 0,10-21 0,1 4 0,2 0 0,1 2 0,31-35 0,-10 12 0,-26 31 0,1 0 0,1 0 0,19-16 0,-28 30 0,0 0 0,0 0 0,0 0 0,1 1 0,-1 0 0,1 0 0,0 1 0,1 0 0,-1 0 0,0 1 0,1 0 0,12-1 0,-7 1 0,-1 1 0,1 1 0,-1 0 0,1 1 0,18 3 0,-25-2 0,-1 0 0,-1 0 0,1 0 0,0 1 0,0 0 0,-1 0 0,0 1 0,0-1 0,0 1 0,0 0 0,0 0 0,-1 1 0,8 9 0,-3-3-108,-2-3-143,-1-1-1,0 1 1,-1 1-1,6 9 1,-5-2-6575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24575,'-10'1'0,"0"0"0,0 1 0,0 0 0,0 1 0,1 0 0,-1 1 0,1 0 0,0 0 0,0 1 0,0 0 0,1 0 0,0 1 0,0 1 0,0-1 0,1 1 0,0 0 0,0 1 0,-10 15 0,0 1 0,1 0 0,1 1 0,1 1 0,1 0 0,-12 39 0,20-48 0,0 1 0,1 0 0,1 0 0,-1 32 0,4-41 0,0-1 0,0 0 0,1 0 0,0 0 0,0 0 0,1 0 0,0 0 0,0 0 0,1 0 0,0 0 0,0-1 0,9 14 0,-10-19 0,0 0 0,0 0 0,0 0 0,0 0 0,0 0 0,1 0 0,-1-1 0,0 1 0,1-1 0,-1 1 0,1-1 0,0 0 0,0 0 0,-1 0 0,1-1 0,0 1 0,0-1 0,3 1 0,0-1 0,1 0 0,-1-1 0,0 0 0,1 0 0,-1 0 0,0-1 0,12-4 0,-1-1 0,-1-1 0,1-1 0,-1-1 0,26-20 0,-17 9 0,-1 0 0,-1-2 0,36-44 0,-53 58 0,-1 0 0,0 0 0,0-1 0,-1 1 0,-1-1 0,0 0 0,0 0 0,3-18 0,-3-7 0,0-44 0,-1 1 0,-2 77 0,0 1 0,0-1 0,0 0 0,-1 1 0,1-1 0,0 0 0,0 1 0,0-1 0,0 1 0,0-1 0,0 0 0,1 1 0,-1-1 0,0 0 0,0 1 0,0-1 0,0 1 0,1-1 0,-1 1 0,0-1 0,1 0 0,-1 1 0,0-1 0,1 1 0,-1-1 0,1 1 0,-1 0 0,0-1 0,1 1 0,-1-1 0,1 1 0,0 0 0,-1-1 0,1 1 0,-1 0 0,1 0 0,-1-1 0,2 1 0,17 20 0,11 41 0,22 80 0,-27-68 0,-19-54 0,1 1 0,12 26 0,-17-43-124,0 0 0,-1-1 0,1 0 0,0 1 0,0-1 0,0 0-1,0 0 1,1 0 0,-1 0 0,4 2 0,8 4-6702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24575,'11'1'0,"0"0"0,0 1 0,1 1 0,13 4 0,10 3 0,-1-2 0,-6-2 0,0 0 0,0-2 0,40 2 0,303-7-1365,-348 1-5461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24575,'0'31'0,"1"0"0,1 1 0,10 42 0,-4-26 0,-3 0 0,-2 1 0,-6 88 0,1-30 0,-1-75 0,0 0 0,-3 0 0,0 0 0,-2-1 0,-13 33 0,-2 14 0,18-58-1365,2-1-5461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0,4 0 0,2 2 0,0 3 0,-2 2 0,-1 1 0,-1 1 0,-1 2 0,0 0 0,-1 0 0,0 0 0,-1-1 0,6-4 0,1-1 0,-1-5-8191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30 24575,'-9'-1'0,"1"0"0,0-1 0,-1 0 0,-13-5 0,-25-5 0,40 12 0,1-1 0,-1 2 0,0-1 0,1 1 0,-1-1 0,0 2 0,1-1 0,0 1 0,-1 0 0,1 0 0,0 1 0,0 0 0,0 0 0,0 0 0,1 1 0,-1 0 0,1 0 0,0 0 0,0 1 0,0 0 0,1-1 0,0 2 0,-1-1 0,2 0 0,-1 1 0,1 0 0,0 0 0,0 0 0,-3 9 0,-1 11 0,0 0 0,1 0 0,2 1 0,1 0 0,1 0 0,1 0 0,5 48 0,-4-72 0,1 0 0,-1 0 0,1 0 0,0-1 0,0 1 0,0 0 0,1-1 0,-1 1 0,1-1 0,-1 1 0,1-1 0,0 0 0,0 1 0,0-1 0,0 0 0,0 0 0,0-1 0,1 1 0,-1 0 0,0-1 0,1 1 0,0-1 0,-1 0 0,1 0 0,0 0 0,-1 0 0,1-1 0,0 1 0,0 0 0,5-1 0,11 2 0,0-1 0,1-1 0,31-4 0,-14 1 0,10 3 0,-30 1 0,1-1 0,-1 0 0,25-5 0,-38 4 0,1 0 0,0 0 0,0-1 0,-1 0 0,1 0 0,-1 0 0,0 0 0,1-1 0,-1 1 0,0-1 0,-1 0 0,1 0 0,0-1 0,-1 1 0,0-1 0,5-6 0,-1-1 0,0 1 0,-1-2 0,-1 1 0,0-1 0,0 0 0,-1 0 0,0 0 0,-1 0 0,-1-1 0,0 1 0,-1-1 0,0 0 0,-1-19 0,0 17 0,0 0 0,-1-1 0,-1 1 0,0 0 0,-1 0 0,-4-15 0,5 26 0,0 0 0,0 0 0,0 0 0,0 1 0,-1-1 0,1 0 0,-1 1 0,0 0 0,0-1 0,0 1 0,-1 1 0,1-1 0,-1 0 0,1 1 0,-1-1 0,0 1 0,0 0 0,0 1 0,0-1 0,0 1 0,0-1 0,-1 1 0,1 1 0,0-1 0,-8 0 0,-92 1-1365,81 0-5461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24575,'1'94'0,"-3"103"0,-1-177 0,-1 0 0,-1 0 0,-12 29 0,-5 26 0,-4 24 0,27-158 0,-2 45 0,0 0 0,1-1 0,4-27 0,1 26 0,1-1 0,1 1 0,13-26 0,9-17 0,-18 33 0,1 0 0,1 1 0,1 1 0,2 0 0,0 1 0,24-26 0,-34 43 0,1 1 0,0-1 0,0 1 0,0 0 0,1 0 0,-1 1 0,1 0 0,0 1 0,0 0 0,0 0 0,1 0 0,-1 1 0,14-1 0,1 0 0,0 2 0,0 0 0,44 5 0,-63-4 0,-1 1 0,1-1 0,-1 1 0,1-1 0,-1 1 0,1 0 0,-1 0 0,0 1 0,1-1 0,-1 1 0,0 0 0,0 0 0,0 0 0,0 0 0,-1 0 0,1 0 0,0 1 0,-1-1 0,3 4 0,-2 0 0,0 1 0,0-1 0,-1 1 0,0 0 0,0-1 0,-1 1 0,1 0 0,-1 11 0,8 42 0,-3-15 0,2 65 0,-11-18 0,5 107 0,-1-194 0,-1 0 0,1-1 0,-1 1 0,1-1 0,1 1 0,-1-1 0,1 1 0,-1-1 0,6 8 0,-2-10-1365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87 24575,'0'-4'0,"0"1"0,0-1 0,0 1 0,-1-1 0,1 1 0,-1-1 0,0 1 0,0-1 0,0 1 0,0 0 0,0-1 0,-1 1 0,1 0 0,-1 0 0,-4-5 0,3 5 0,-1 1 0,1-1 0,0 1 0,-1 0 0,1 1 0,-1-1 0,0 0 0,1 1 0,-1 0 0,0 0 0,0 0 0,0 0 0,0 1 0,-4-1 0,-55-3 0,0 3 0,-80 8 0,140-6 0,-1 0 0,0-1 0,1 1 0,-1 0 0,1 0 0,-1 1 0,1-1 0,-1 1 0,1 0 0,0 0 0,0 0 0,0 0 0,0 1 0,0-1 0,0 1 0,1-1 0,-1 1 0,1 0 0,0 0 0,0 0 0,0 1 0,0-1 0,0 0 0,1 1 0,-1-1 0,1 1 0,0-1 0,0 1 0,0 5 0,-2 11 0,1 1 0,1 0 0,0 0 0,4 24 0,-2-11 0,1-21 0,0 0 0,0 0 0,2-1 0,-1 1 0,2 0 0,-1-1 0,2 0 0,-1 0 0,2-1 0,0 1 0,0-2 0,16 19 0,24 42 0,-33-50 0,0-2 0,2 0 0,18 19 0,-15-17 0,28 18 0,-41-36 0,0 1 0,-1 0 0,1 0 0,-1 1 0,0-1 0,-1 1 0,1 0 0,-1 0 0,0 1 0,0-1 0,0 1 0,-1 0 0,0 0 0,3 8 0,1 8 0,0-3 0,-1 0 0,-1 1 0,0 0 0,2 31 0,-7-47 0,0 0 0,0 0 0,0 0 0,0 0 0,0 0 0,-1-1 0,0 1 0,0 0 0,0 0 0,0 0 0,0-1 0,-1 1 0,0-1 0,1 1 0,-1-1 0,-1 0 0,1 0 0,0 0 0,-1 0 0,0 0 0,1 0 0,-1-1 0,0 1 0,-1-1 0,1 0 0,0 0 0,0 0 0,-1 0 0,0 0 0,-4 1 0,-52 20 0,44-16 0,1-1 0,-1 0 0,0-1 0,0-1 0,0-1 0,-33 3 0,28-5 0,0-2 0,-38-5 0,50 4 0,0 0 0,1 0 0,0-1 0,0 0 0,0-1 0,0 0 0,0 0 0,1 0 0,-12-10 0,-13-7-1365,17 14-5461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853 1 24575,'-10'9'0,"1"1"0,1 0 0,0 1 0,0 0 0,1 0 0,0 1 0,-7 18 0,2 3 0,-12 51 0,6-15 0,12-55 0,0 0 0,-1 0 0,-1 0 0,0-1 0,-1 0 0,-19 21 0,2 0 0,18-26 0,1 0 0,-1 0 0,-1-1 0,1 0 0,-13 7 0,-20 17 0,27-21 0,0 1 0,-1-2 0,0 0 0,0-1 0,-1-1 0,0 0 0,0-1 0,-31 7 0,-26 10 0,60-17 0,0-1 0,-1 0 0,1 0 0,-1-1 0,0-1 0,-21 2 0,31-5 0,-1 0 0,1 0 0,0 0 0,0-1 0,-1 0 0,1 0 0,0 0 0,0-1 0,0 1 0,0-1 0,0 0 0,1 0 0,-1 0 0,1 0 0,-1-1 0,1 0 0,0 1 0,0-1 0,0 0 0,0-1 0,0 1 0,-4-7 0,3 2 0,-1 0 0,2-1 0,-1 1 0,-4-17 0,6 16 0,-1 0 0,0 0 0,-1 0 0,-7-11 0,6 11 0,1 0 0,-1-1 0,1 1 0,1-1 0,0 0 0,0 0 0,1 0 0,1 0 0,-2-11 0,2-17 0,3-43 0,0 21 0,-2 56 0,0 0 0,0 0 0,0 0 0,1 0 0,0 0 0,-1 0 0,1 1 0,0-1 0,1 0 0,-1 1 0,1-1 0,-1 1 0,1-1 0,4-4 0,-4 6 0,1-1 0,0 1 0,0 0 0,0 0 0,0 1 0,0-1 0,0 1 0,0-1 0,1 1 0,-1 0 0,0 0 0,1 0 0,-1 1 0,1-1 0,-1 1 0,6 0 0,21-2 0,0 1 0,51 6 0,-72-3 0,0-1 0,0 1 0,0 1 0,-1-1 0,1 2 0,-1-1 0,0 1 0,0 0 0,0 1 0,-1 0 0,1 0 0,-1 0 0,9 10 0,18 24 0,-2 2 0,-2 1 0,-2 1 0,-2 1 0,31 71 0,-30-59 0,30 93 0,-31-95 124,-7-21-1613,-13-17-5337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24575,'-1'4'0,"-1"1"0,1-1 0,-1 0 0,0 0 0,0 1 0,0-1 0,-3 4 0,-4 9 0,-29 63 0,-16 39 0,46-100-273,-1-1 0,0 0 0,-1-1 0,-22 28 0,22-33-6553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33 157 24575,'-21'55'0,"15"-10"0,2 1 0,3-1 0,3 47 0,1-3 0,-3-78 0,1-1 0,1 1 0,0-1 0,0 1 0,1-1 0,1 0 0,-1 0 0,2 0 0,-1-1 0,1 1 0,1-1 0,0 0 0,0-1 0,0 1 0,1-1 0,1 0 0,8 7 0,-12-11 0,1-1 0,-1 1 0,1-1 0,0 0 0,0 0 0,0-1 0,0 1 0,0-1 0,0 0 0,1-1 0,-1 1 0,1-1 0,-1 0 0,1 0 0,0-1 0,-1 0 0,1 0 0,0 0 0,-1-1 0,1 1 0,0-1 0,-1-1 0,1 1 0,-1-1 0,0 0 0,1 0 0,-1 0 0,0-1 0,0 0 0,-1 0 0,1 0 0,0-1 0,4-4 0,9-11 0,0 0 0,-1-2 0,-1 0 0,26-45 0,-34 50 0,-1 1 0,-1-1 0,0 0 0,-1-1 0,0 1 0,-1-1 0,-2 0 0,2-21 0,-3-139 0,-3 103 0,3 90 0,2 0 0,0 0 0,0-1 0,2 1 0,0-1 0,1 0 0,0 0 0,1 0 0,12 17 0,-2 0 0,19 55 0,-22-52 0,26 49 0,-22-46 0,-17-34 0,0 0 0,0 0 0,1-1 0,-1 1 0,1 0 0,0 0 0,0-1 0,1 1 0,-1-1 0,1 0 0,-1 0 0,1 0 0,0 0 0,0 0 0,0 0 0,1-1 0,-1 0 0,1 0 0,-1 0 0,1 0 0,0 0 0,0 0 0,0-1 0,0 0 0,0 0 0,5 1 0,-2-2 0,0 1 0,0-1 0,0-1 0,0 1 0,-1-1 0,1 0 0,0-1 0,0 0 0,-1 0 0,1 0 0,-1-1 0,0 1 0,0-2 0,0 1 0,0-1 0,0 0 0,-1 0 0,0 0 0,1-1 0,-2 0 0,1 0 0,-1 0 0,1 0 0,-1-1 0,4-7 0,8-16 0,-1-1 0,-2 0 0,0 0 0,8-34 0,-7 19 0,-7 17-10,-1-1 0,-2 1 0,-1-1 0,-1 0 0,-1 0 1,-6-44-1,3-9-1286,2 59-5530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1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2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3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24575,'4'0'0,"7"0"0,5 0 0,1-5 0,1-1 0,-2 1-8191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107 891 24575,'0'-505'0,"-2"485"0,0 0 0,-8-35 0,6 34 0,0-1 0,-1-24 0,-9-64 0,2 19 0,11 118 0,0-1 0,-10 45 0,4-32 0,-1 54 0,8-86 0,0-1 0,0 1 0,-1-1 0,1 1 0,-1-1 0,-1 0 0,1 1 0,-1-1 0,0 0 0,-5 9 0,7-15 0,0 0 0,0 0 0,-1 0 0,1 0 0,0 0 0,0 0 0,0 0 0,-1 0 0,1 0 0,0 0 0,0 0 0,-1 0 0,1 0 0,0 0 0,0 0 0,-1 0 0,1 0 0,0 0 0,0 0 0,0 0 0,-1 0 0,1-1 0,0 1 0,0 0 0,0 0 0,-1 0 0,1 0 0,0-1 0,0 1 0,0 0 0,0 0 0,0 0 0,-1-1 0,1 1 0,0 0 0,0 0 0,0-1 0,0 1 0,0 0 0,0 0 0,0 0 0,0-1 0,0 1 0,0 0 0,0 0 0,0-1 0,0 1 0,0 0 0,0 0 0,0-1 0,0 1 0,0 0 0,0 0 0,1-1 0,-4-16 0,3-10 0,1-1 0,1 0 0,2 0 0,13-52 0,-17 77 0,1 1 0,-1-1 0,1 0 0,0 1 0,0-1 0,0 1 0,0-1 0,1 1 0,-1-1 0,1 1 0,-1 0 0,1 0 0,0 0 0,0 0 0,0 0 0,0 0 0,0 0 0,0 1 0,0-1 0,1 1 0,2-2 0,-1 2 0,0 0 0,-1 0 0,1 1 0,0-1 0,0 1 0,1 0 0,-1 0 0,0 0 0,0 0 0,0 1 0,0 0 0,6 2 0,6 2 0,-2 1 0,1 1 0,-1 0 0,0 1 0,25 19 0,3 11-1365,-31-25-5461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24575,'1'36'0,"-2"0"0,-2 0 0,-10 51 0,6-40 0,2 1 0,2-1 0,5 92 0,1-32 0,-3 1295 0,1-1381 0,1-1 0,8 34 0,-5-32 0,-1 0 0,1 24 0,-3 671 0,-5-349 0,1-248 0,5 130 0,10-179 0,-9-52 0,0 1 0,2 29 0,-7 295-1365,1-322-5461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24575,'36'0'0,"1"-1"0,-1-1 0,50-11 0,-38 6 0,-1 1 0,1 3 0,91 6 0,-33 0 0,1932-3 0,-2007 1 0,57 11 0,-56-6 0,55 2 0,2272-7 0,-1120-3 0,-207 2 0,-1001-2 0,57-10 0,-55 7 0,53-3 0,-64 7 0,9 2 0,0-2 0,0-1 0,50-11 0,-52 8 0,1 1 0,-1 1 0,43 2 0,-42 1 0,1-1 0,-1-1 0,36-8 0,-20 3 0,0 1 0,1 3 0,-1 2 0,49 5 0,12-1 0,130-3-1365,-214 0-5461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3337 24575,'55'21'0,"-30"-13"0,0-1 0,1-1 0,-1-1 0,1-2 0,0 0 0,31-2 0,446-2 0,-486 0 0,0-1 0,0-1 0,18-4 0,39-6 0,25-3 0,-41 4 0,-23 6 0,-1-2 0,1-1 0,-2-2 0,34-16 0,49-14 0,-82 31 0,0-1 0,38-20 0,-41 17 0,1 1 0,51-13 0,24-8 0,32-42 0,-113 61 0,-1-1 0,-1 0 0,0-2 0,-1-1 0,-1-1 0,0 0 0,21-29 0,14-10 0,-23 28 0,14-14 0,-1-8 0,-31 37 0,-1-1 0,0-1 0,-2 0 0,22-38 0,-29 46 0,-1 0 0,2 1 0,0 0 0,0 0 0,0 0 0,1 1 0,1 0 0,10-8 0,-8 5 0,50-38 0,93-58 0,-93 76 0,-47 25 0,-1-1 0,1 0 0,20-15 0,50-38 0,-50 37 0,62-53 0,9-3 0,-60 44 0,-35 28 0,0-1 0,0 0 0,-1 0 0,0-1 0,9-11 0,-9 10 0,0 1 0,0 0 0,17-13 0,-17 15 0,0-1 0,0 0 0,-1 0 0,0-1 0,6-9 0,-2 4 0,-1 0 0,2 1 0,0 0 0,21-15 0,20-22 0,312-316 0,-190 194 0,-98 107 0,3-3 0,-40 31 0,81-57 0,173-108 0,-19 26 0,-127 87 0,-115 65 0,1 3 0,1 0 0,1 3 0,46-17 0,-66 29 0,-1-2 0,0 0 0,16-10 0,-17 9 0,1 0 0,31-12 0,75-29 0,20-6 0,-135 54 0,14-5 0,0 1 0,1 1 0,0 1 0,40-3 0,-40 6 0,0-2 0,27-6 0,-26 4 0,46-3 0,491 7 81,-273 3-1527,-264-2-5380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24575,'0'41'0,"3"0"0,10 61 0,-8-76 0,1 1 0,1-2 0,21 51 0,7 19-1365,-30-78-5461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24575,'3'0'0,"0"1"0,-1 0 0,1 0 0,0 0 0,0 0 0,-1 1 0,1-1 0,-1 1 0,0-1 0,1 1 0,-1 0 0,0 0 0,0 0 0,2 3 0,24 33 0,-22-22 0,-1 1 0,0-1 0,3 30 0,-1-8 0,-2-3 0,3 62 0,-7-58 0,9 46 0,-3-33-1365,-4-29-5461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24575,'-1'0'0,"0"0"0,-1 1 0,1-1 0,0 1 0,0 0 0,0-1 0,0 1 0,0 0 0,0 0 0,0-1 0,0 1 0,0 0 0,0 0 0,1 0 0,-1 0 0,0 0 0,1 0 0,-1 1 0,0-1 0,1 0 0,-1 0 0,1 0 0,0 1 0,-1-1 0,1 0 0,0 0 0,0 3 0,-5 39 0,5-38 0,-1 5 0,-1 27 0,-12 63 0,9-72 36,1 0-1,1 29 0,2-32-525,-1 1-1,-10 48 1,8-56-6336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52 420 24575,'-22'-56'0,"9"4"0,9 37 0,0 0 0,1 0 0,1-1 0,-1-22 0,3 32 0,1 0 0,-1 1 0,1-1 0,1 0 0,-1 1 0,1-1 0,0 0 0,0 1 0,1 0 0,-1 0 0,1 0 0,0 0 0,1 0 0,-1 0 0,9-7 0,6-7 0,1 2 0,33-25 0,-44 36 0,1 1 0,-1 0 0,1 1 0,0 0 0,0 0 0,0 1 0,0 0 0,1 0 0,-1 1 0,12-1 0,-19 3 0,1 0 0,0 0 0,-1 1 0,1-1 0,0 1 0,-1-1 0,1 1 0,-1 0 0,1 0 0,-1 0 0,1 0 0,-1 0 0,0 1 0,1-1 0,-1 1 0,0-1 0,3 4 0,0 0 0,-1 0 0,0 0 0,0 0 0,-1 1 0,0-1 0,0 1 0,3 7 0,-1-1 0,-1-1 0,-1 1 0,0 1 0,0-1 0,-1 0 0,-1 1 0,0 14 0,-1-24 0,0-1 0,-1 1 0,0 0 0,1-1 0,-1 1 0,0-1 0,0 1 0,0-1 0,0 0 0,-1 1 0,1-1 0,-1 0 0,1 0 0,-1 0 0,0 0 0,0 0 0,0 0 0,0-1 0,0 1 0,0-1 0,0 1 0,0-1 0,-1 0 0,1 0 0,-1 0 0,1 0 0,-1 0 0,1 0 0,-1-1 0,1 1 0,-5-1 0,-10 2 0,0-1 0,0 0 0,-32-4 0,23 1 0,-72 0 0,121 2 0,0 2 0,-1 1 0,38 8 0,-49-8 0,0 1 0,0 0 0,0 0 0,0 1 0,-1 1 0,0-1 0,0 2 0,0-1 0,-1 2 0,11 10 0,-14-12 0,0 1 0,0 0 0,-1 1 0,0-1 0,-1 1 0,1 0 0,-2 0 0,1 1 0,-1-1 0,0 1 0,2 12 0,-4-17 0,-1-1 0,1 1 0,-1-1 0,0 1 0,0-1 0,-1 0 0,1 1 0,-1-1 0,1 1 0,-1-1 0,0 0 0,0 1 0,-1-1 0,1 0 0,-1 0 0,1 0 0,-1 0 0,0 0 0,0-1 0,0 1 0,-1 0 0,1-1 0,-1 0 0,1 1 0,-1-1 0,0 0 0,0 0 0,0 0 0,0-1 0,0 1 0,0-1 0,0 0 0,-4 1 0,-8 2 0,0 0 0,-1-2 0,1 0 0,-1 0 0,-22-2 0,-79-8 0,74-2-1365,26 5-5461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24575,'-1'11'0,"0"0"0,-1 1 0,0-1 0,-5 12 0,-5 40 0,10 137 54,3-107-1473,-1-70-5407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5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24575,'0'1125'0,"2"-1091"0,10 58 0,-6-57 0,2 58 0,-8-2 0,-2-30 0,3 0 0,15 97 0,-11-113 0,-1 0 0,-2 0 0,-4 45 0,4 79 0,11-89 0,-8-54 0,4 51 0,-9-47 0,2 0 0,11 56 0,-8-56 0,4 52 0,-8-58 0,1-1 0,1 1 0,1 0 0,8 23 0,19 78 0,-23-86 0,24 71 0,-18-75 0,-5-15 0,-1 2 0,0-1 0,-1 1 0,-2 0 0,0 1 0,3 40 0,-6-35 0,8 47 0,-5-47 0,3 52 0,-8-54 0,1 0 0,2 0 0,8 40 0,-6-43-341,-2 0 0,0 1-1,-2 26 1,-1-28-6485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24575,'1219'0'0,"-1195"-2"0,0 0 0,32-8 0,36-3 0,57 0-344,54-1-198,-10 17 234,228-6-791,-295-10 993,67-2 84,-14 3 22,2-1 0,1955 12-163,-980 3 2747,-1130-4-2584,0 0 0,31-8 0,-29 5 0,45-3 0,-43 7 0,30 0 0,84-13 0,-89 8 0,1 2 0,68 3 0,-67 2 0,111-12 0,-84 2 0,1 4 0,100 6 0,91-4 0,-188-10 0,-56 7 0,60-3 0,50-3 0,-95 5 0,55 1 0,1802 7-1365,-1881-1-5461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24575,'-6'4'0,"0"-1"0,0 1 0,0-1 0,0 0 0,-1-1 0,0 0 0,1 0 0,-1 0 0,0-1 0,-10 2 0,-21 5 0,-58 13 0,36-9 0,-99 14 0,125-21 0,-1-1 0,1-1 0,-1-2 0,-40-4 0,26 1 0,-49 4 0,76 2-1365,5 2-5461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24575,'-7'0'0,"-1"1"0,1 0 0,0 1 0,-1-1 0,1 1 0,0 1 0,0 0 0,0 0 0,-12 7 0,-59 45 0,38-24 0,36-28 0,-1 0 0,1 0 0,0 1 0,0-1 0,0 1 0,1 0 0,-1 1 0,1-1 0,0 0 0,0 1 0,-3 7 0,5-10 0,1 0 0,0 0 0,-1 0 0,1 0 0,0-1 0,0 1 0,0 0 0,1 0 0,-1 0 0,0 0 0,1 0 0,-1 0 0,1-1 0,-1 1 0,1 0 0,0 0 0,0-1 0,0 1 0,0 0 0,0-1 0,0 1 0,0-1 0,1 1 0,-1-1 0,0 0 0,1 0 0,-1 1 0,1-1 0,0 0 0,-1 0 0,1-1 0,0 1 0,-1 0 0,1 0 0,3 0 0,16 8 0,1-1 0,0 0 0,1-2 0,0-1 0,30 4 0,-30-5 0,0 1 0,29 11 0,-33-10 0,0 0 0,0-1 0,39 4 0,75 15-1365,-113-22-5461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24575,'120'2'0,"132"-5"0,-181-10 0,-51 9 0,0 0 0,28-1 0,136 5-1365,-161 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24575,'12'0'0,"0"2"0,-1 0 0,1 0 0,-1 1 0,1 1 0,-1-1 0,10 7 0,-7-5 0,-1 0 0,1 0 0,0-1 0,16 2 0,-26-6 0,0 1 0,0-1 0,0 1 0,0 0 0,0 0 0,0 0 0,0 1 0,0-1 0,-1 1 0,1 0 0,-1 0 0,1 0 0,-1 1 0,0-1 0,5 5 0,-7-5 0,0 0 0,0 0 0,0 0 0,0 0 0,-1 0 0,1 1 0,-1-1 0,1 0 0,-1 0 0,0 1 0,0-1 0,0 0 0,0 1 0,0-1 0,0 0 0,-1 0 0,1 1 0,-1-1 0,0 0 0,1 0 0,-1 0 0,0 0 0,0 0 0,-1 0 0,1 0 0,0 0 0,-1 0 0,1 0 0,-2 1 0,-5 6 0,0-1 0,0 0 0,-1 0 0,0-1 0,0 0 0,-1-1 0,1 0 0,-1 0 0,-1-1 0,-12 4 0,-21 13 0,27-13-273,1-2 0,-2 0 0,1-1 0,-30 7 0,27-10-6553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3293 24575,'11'0'0,"1"2"0,-1 0 0,1 0 0,10 4 0,41 7 0,85-13 0,24 1 0,-101 12 0,-52-8 0,0-1 0,31 1 0,491-3 0,-261-4 0,-261 0 0,1 0 0,36-8 0,-36 5 0,1 1 0,27-1 0,-28 4 0,11 1 0,1-2 0,55-10 0,44-16 0,-98 20 0,62-25 0,-61 20 0,1 2 0,1 2 0,42-6 0,9-2 0,-9-2 0,0-3 0,120-52 0,-25-21 0,-166 90 0,0 0 0,-1 0 0,1-1 0,-1 1 0,0-1 0,0-1 0,8-11 0,-8 10 0,0 1 0,1-1 0,0 1 0,16-13 0,-9 9 0,0-1 0,-1-1 0,0 0 0,16-23 0,16-15 0,-31 35 0,-1 0 0,19-31 0,-21 30 0,0 1 0,1 0 0,20-20 0,-2 6 0,-1-2 0,-2-1 0,-1-1 0,28-48 0,62-88 0,-77 118 0,-30 43 0,-1-1 0,-1 1 0,10-17 0,-3 3 0,1 0 0,32-35 0,3-4 0,-10 8 0,30-45 0,-62 88 0,0 1 0,1 0 0,0 0 0,0 1 0,1 0 0,17-12 0,-16 13 0,0-1 0,0 0 0,-1-1 0,0 0 0,17-22 0,-10 7 0,2 1 0,40-41 0,-34 38 0,30-38 0,-47 55 0,1 0 0,1 0 0,12-10 0,-12 11 0,0 0 0,-1 0 0,13-16 0,-12 12 0,0 1 0,1 0 0,17-13 0,-15 14 0,-1-1 0,20-24 0,-23 26 0,0 0 0,0 1 0,1 0 0,18-11 0,12-12 0,47-52 0,-32 30 0,74-56 0,110-76 0,-217 170 0,1 1 0,0 1 0,2 1 0,-1 2 0,31-11 0,-38 15 0,-1 0 0,0-1 0,16-10 0,-16 8 0,0 1 0,30-11 0,-2 3 0,57-31 0,-46 20 0,55-13 0,-9 3 0,-80 30 0,2 1 0,-1 1 0,1 0 0,24-1 0,53-14 0,-4-1 0,-64 16 0,52-18 0,-60 17 0,49-8 0,-18 4 0,-27 6 0,0 1 0,48 0 0,-47 4 0,-1-2 0,49-8 0,-44 4 0,1 1 0,34 1 0,-30 2 0,43-8 0,-78 9 0,65-12 0,1 2 0,82-2 0,-130 12 0,0-1 0,32-8 0,-31 5 0,0 2 0,24-2 0,-28 5 0,14-1 0,-1-1 0,58-10 0,-69 8 29,0 2-1,0 1 1,29 1-1,-31 0-324,0 0 1,1-1-1,-1 0 0,21-6 0,-22 2-6530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0,4-3 0,2-2 0,0 1 0,-2 1 0,0 1 0,-2 1 0,-1-4-8191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2 0,1 5 0,-3 4 0,4 0 0,-2 2 0,-2 2 0,-2 3 0,-2 2 0,-3 1 0,5-3 0,-1-2 0,1 2 0,-2 0 0,-2-3-8191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0,4-4 0,3-1 0,-1-6-8191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24575,'0'4'0,"-5"2"0,-1 4 0,0 5 0,2 5 0,0 2 0,2 3 0,1 2 0,1 0 0,0 0 0,0 1 0,0-1 0,1 0 0,-1 0 0,0-5-8191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0,0-1 0,0 1 0,0-1 0,0-5-8191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7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4707 24575,'0'-20'0,"1"-18"0,-2 1 0,-2-1 0,-10-53 0,6 45 0,2-1 0,2 0 0,5-93 0,1 33 0,-3-1427 0,2 1503 0,9-58 0,-5 57 0,2-54 0,-9-364 0,3 424 0,1 0 0,1 0 0,14-48 0,-10 46 0,-2-1 0,6-53 0,-11 56 0,1-20 0,12-67 0,-9 76 0,1-56 0,-5 60 0,1 0 0,10-46 0,-5 32 0,-2 1 0,-2-1 0,-5-93 0,-1 33 0,3-343 0,-1 430 0,-1 0 0,-8-34 0,5 32 0,1 0 0,-1-24 0,5-32-1365,0 55-5461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24575,'478'0'0,"-448"1"0,59 12 0,-58-8 0,57 4 0,-35-9 0,-19-1 0,1 1 0,-1 2 0,58 11 0,-49-6 0,0-1 0,0-3 0,84-4 0,-81-1 0,1 3 0,0 1 0,52 9 0,-37-3 0,0-2 0,0-3 0,78-7 0,-16 2 0,2916 2 0,-3008 1 0,56 11 0,-56-6 0,54 2 0,787-9-1365,-851 1-5461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24575,'5'0'0,"1"-5"0,4-1 0,1-4 0,2-1 0,0 2-8191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24575,'17'-2'0,"1"0"0,-1-1 0,0 0 0,0-1 0,21-9 0,-20 6 0,1 2 0,0 0 0,0 1 0,21-2 0,203 5 85,-115 3-1535,-106-2-5376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6295 2 24575,'-85'-2'0,"-96"4"0,110 11 0,52-8 0,-1-1 0,-29 1 0,24-2 0,0 0 0,0 2 0,0 1 0,0 1 0,1 1 0,1 1 0,-1 1 0,-39 24 0,45-25 0,-1-1 0,0-1 0,-23 7 0,21-8 0,0 1 0,-30 15 0,-59 31 0,61-31 0,-73 46 0,33-17 0,65-39 0,0 1 0,1 1 0,1 1 0,-24 21 0,-26 21 0,49-40 0,-35 33 0,4 0 0,30-27 0,-39 43 0,-82 107 0,124-149 0,-1-1 0,-1-1 0,-51 37 0,47-38 0,18-13 0,1 0 0,0 0 0,0 1 0,-7 12 0,8-13 0,1 1 0,-1-1 0,-1 0 0,1 0 0,-11 8 0,-33 23 0,3 3 0,1 2 0,-52 63 0,82-87 0,3-3 0,-1 0 0,-28 24 0,2 4 0,35-36 0,-1-2 0,0 1 0,0 0 0,-15 11 0,-40 36 0,49-42 0,0 0 0,-1-1 0,-26 17 0,-9 9 0,40-29 0,-1-1 0,0-1 0,-17 11 0,5-6 0,4-3 0,1 0 0,0 1 0,0 1 0,-22 20 0,-94 75 0,105-77 0,1 1 0,-27 40 0,48-63 0,0 0 0,-1 0 0,0 0 0,-14 10 0,13-11 0,0 0 0,1 1 0,0-1 0,-11 14 0,9-8 0,-2-1 0,1 0 0,-18 14 0,-21 22 0,14-10 0,-49 39 0,-2 3 0,-25 20 0,-108 106 0,99-113 0,86-62 0,-65 44 0,46-40 0,30-20 0,-38 29 0,36-25 0,0 0 0,-28 14 0,-15 9 0,-103 65 0,75-48 0,37-24 0,35-21 0,-1-2 0,0 0 0,-31 8 0,26-9 0,-55 26 0,58-24 0,0-1 0,0-2 0,-1 0 0,-56 8 0,30-5 0,-79 13 0,1 2 0,80-15 0,-2-3 0,1-1 0,-96 0 0,130-8 0,0 2 0,-1 1 0,-18 5 0,17-3 0,-1-2 0,-24 2 0,-218-5-1365,241 0-5461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24575,'0'424'-1365,"0"-402"-5461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0,5-1 0,1 2 0,0 2 0,-2 3 0,0 1 0,-2 2 0,-1 0 0,-1 1 0,0 0 0,0 0 0,0-5-8191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24575,'0'4'0,"0"6"0,4 2 0,2 3 0,0 3 0,-2 4 0,0 2 0,-2 1 0,-1 2 0,-1 0 0,0 0 0,0 0 0,0-5-8191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24575,'1'0'0,"1"1"0,-1-1 0,0 1 0,1-1 0,-1 1 0,0 0 0,1 0 0,-1 0 0,0-1 0,0 1 0,0 1 0,0-1 0,0 0 0,0 0 0,0 0 0,0 0 0,0 1 0,1 1 0,15 30 0,-13-26 0,3 9 6,-1 0 0,0 0 0,-1 1 0,-1 0 0,0 0 0,2 32 0,-6 108-217,-2-71-985,2-63-5630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 0 0,0-1 0,0 0 0,0 0 0,0 0 0,0-1 0,0 1 0,0-5-8191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95 610 24575,'0'-600'0,"-40"673"0,32-59 0,0-1 0,0 1 0,-1-1 0,-12 13 0,22-28 0,16-17 0,0-1 0,-2-1 0,21-35 0,-35 53 0,0 1 0,0-1 0,0 1 0,1-1 0,-1 1 0,1-1 0,0 1 0,0 0 0,0 0 0,0 0 0,0 0 0,0 0 0,0 0 0,1 1 0,-1-1 0,0 1 0,1-1 0,0 1 0,-1 0 0,1 0 0,0 0 0,-1 1 0,1-1 0,0 1 0,0-1 0,0 1 0,0 0 0,-1 0 0,1 0 0,0 0 0,0 1 0,0-1 0,0 1 0,-1 0 0,6 1 0,-1 1 0,0 1 0,-1 0 0,1 0 0,-1 0 0,0 1 0,0-1 0,0 2 0,-1-1 0,1 1 0,-1-1 0,-1 1 0,6 9 0,-1-1-118,-3-6-21,-1 0 1,0 1-1,0 0 1,-1 0-1,0 1 1,0-1-1,-1 1 0,3 15 1,-4-4-6688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24575,'1'31'0,"2"1"0,8 35 0,-6-34 0,-1 4 0,-1 0 0,-4 48 0,0-53 0,1 1 0,1-1 0,10 52 0,2-14-1365,-10-59-5461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24575,'3'0'0,"0"0"0,1 1 0,-1 0 0,0-1 0,0 1 0,0 1 0,0-1 0,0 0 0,-1 1 0,1-1 0,0 1 0,-1 0 0,1 0 0,-1 0 0,1 0 0,-1 0 0,0 1 0,0-1 0,3 6 0,6 7 0,-2 1 0,11 26 0,11 14 0,-8-21 0,-17-24 0,1-1 0,0 0 0,0 0 0,1-1 0,16 15 0,-21-22 0,-1 0 0,0-1 0,1 1 0,0-1 0,-1 0 0,1 0 0,0 0 0,0 0 0,0 0 0,-1 0 0,1-1 0,0 1 0,0-1 0,0 0 0,0 0 0,0 0 0,0 0 0,0-1 0,0 1 0,0-1 0,0 0 0,-1 0 0,1 0 0,0 0 0,0 0 0,-1 0 0,1-1 0,-1 0 0,3-1 0,2-2 0,-1 0 0,1-1 0,-1 1 0,0-1 0,-1-1 0,0 1 0,0-1 0,0 0 0,-1 0 0,0 0 0,0-1 0,4-10 0,9-17 0,3 2-1365,-12 19-5461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0,-1 0 0,0 0 0,0 0 0,-1 0 0,1 0 0,-1 0 0,1 0 0,-6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24575,'-3'129'0,"6"139"0,1-246-1365,2-5-5461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24575,'450'0'-1365,"-428"0"-5461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24575,'1'10'0,"0"1"0,1-1 0,1 1 0,0-1 0,0 1 0,9 16 0,10 40 0,1 79 0,-18-111 0,3 63 0,-6-58 0,8 41 0,-6-49 0,0 64 0,-1-13 0,1-61-1365,2-5-5461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0,-5 0-8191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24575,'-2'111'0,"4"122"0,18-147-1365,-17-67-5461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0,-3 0-8191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4 0,-7 2-8191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4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24575,'0'450'-1365,"0"-427"-5461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3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24575,'1'-14'0,"0"1"0,1 0 0,1 0 0,0 0 0,1 0 0,9-18 0,-7 17 0,-1 0 0,-1 0 0,0-1 0,-1 1 0,2-17 0,-5 20 0,1 1 0,0-1 0,1 0 0,0 1 0,7-20 0,-8 26 0,1 1 0,0 0 0,0 0 0,0 0 0,0 1 0,0-1 0,1 0 0,-1 1 0,1-1 0,-1 1 0,1 0 0,0 0 0,0 0 0,0 0 0,0 1 0,1-1 0,-1 1 0,0 0 0,1 0 0,-1 0 0,1 0 0,3 0 0,35-4 0,-1 2 0,1 2 0,47 5 0,14 0 0,-19-6 0,95 5 0,-176-3 0,-1 0 0,0 0 0,0 0 0,0 1 0,0-1 0,1 1 0,-1-1 0,0 1 0,0 0 0,0 0 0,0 0 0,0 0 0,-1 0 0,1 0 0,0 1 0,0-1 0,-1 1 0,1-1 0,-1 1 0,1-1 0,-1 1 0,0 0 0,1 0 0,-1 0 0,0 0 0,0 0 0,-1 0 0,1 0 0,0 0 0,-1 0 0,1 0 0,-1 0 0,1 1 0,-1 1 0,0 9 0,-1-1 0,0 1 0,-1-1 0,-1 1 0,-4 13 0,-2 21 0,5 58-1365,5-82-5461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24575,'4'0'0,"7"0"0,1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0,0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0,0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0,-3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4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24575,'-2'-49'0,"0"34"0,1 0 0,0 1 0,2-1 0,0 0 0,0 1 0,7-29 0,-6 40 0,-1 1 0,1-1 0,0 1 0,0-1 0,0 1 0,0 0 0,0 0 0,0-1 0,1 2 0,-1-1 0,1 0 0,-1 0 0,1 1 0,0-1 0,0 1 0,0 0 0,-1 0 0,1 0 0,0 0 0,0 1 0,0-1 0,0 1 0,4 0 0,12-2 0,0 2 0,32 3 0,-23-1 0,177-2 0,68 3 0,-271-2 0,1-1 0,-1 0 0,1 1 0,-1 0 0,1-1 0,-1 1 0,1 0 0,-1 0 0,0 1 0,0-1 0,1 0 0,-1 1 0,0-1 0,0 1 0,0 0 0,-1-1 0,1 1 0,0 0 0,-1 0 0,1 0 0,-1 1 0,0-1 0,1 0 0,-1 0 0,0 1 0,0-1 0,-1 1 0,2 2 0,1 9 0,-1 0 0,-1 1 0,0-1 0,-1 18 0,3 32 0,3-38-455,-2 1 0,1 36 0,-4-40-6371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24575,'-2'0'0,"1"1"0,0-1 0,0 1 0,0 0 0,0-1 0,0 1 0,0 0 0,0 0 0,0 0 0,0 0 0,0 0 0,0 0 0,0 0 0,0 0 0,1 0 0,-1 0 0,1 0 0,-1 0 0,1 1 0,-1 0 0,-13 34 0,11-26 0,-4 17 0,1 0 0,2 0 0,0 1 0,2 0 0,1 0 0,2 0 0,3 27 0,-1 29 0,-3 525 0,1-578 0,11 57 0,-6-56 0,2 55 0,-11 37 0,5 95 0,11-148 0,-9-51 0,0 0 0,1 28 0,8 65 0,-7-77 0,2 53 0,-8-48 0,-1 11 0,3-1 0,11 70 0,-8-89 0,-2 0 0,-2 46 0,2 17 0,10-22 0,-8-55 0,-2 1 0,3 30 0,-5-12 0,0 9 0,12 84 0,14 108 0,-19-171 0,-3 1 0,-6 122 0,-1-65 0,2 1303 0,-2-1397 0,-10 58 0,7-57 0,-3 54 0,7 1481 0,3-726 0,-1-821 0,1 0 0,8 35 0,-5-33 0,-2-1 0,2 26 0,-7 139 0,4 77 0,11-191 0,-9-53 0,0 1 0,1 28 0,-5-44 0,0 0 0,1 1 0,-1-1 0,1 0 0,0 0 0,0 0 0,0 0 0,1 0 0,-1 0 0,1 0 0,3 5 0,-5-9 0,1 1 0,-1-1 0,1 1 0,-1-1 0,1 1 0,-1-1 0,1 1 0,-1-1 0,1 0 0,0 1 0,-1-1 0,1 0 0,0 1 0,-1-1 0,1 0 0,0 0 0,-1 0 0,1 0 0,0 0 0,0 0 0,-1 1 0,1-2 0,0 1 0,-1 0 0,1 0 0,1 0 0,0-1 0,0 0 0,0 0 0,0 0 0,0-1 0,0 1 0,-1 0 0,1-1 0,0 0 0,-1 1 0,1-1 0,-1 0 0,3-3 0,5-12-1365,-1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24575,'706'0'0,"-670"-2"0,56-9 0,-53 4 0,41 0 0,29 7 0,-50 1 0,0-2 0,87-14 0,-8 0 0,-19 4 0,-32 2 0,-1 3 0,103 8 0,-52 1 0,463-3 0,-558-2 0,54-10 0,-54 6 0,51-1 0,107 9 0,147-4 0,-244-12 0,-66 8 0,59-2 0,1037 9 0,-1102-3 0,57-10 0,-56 7 0,54-3 0,80-5 0,12 0 0,-123 14 0,7 0 0,-1-2 0,105-15 0,-101 8 0,0 2 0,0 4 0,66 5 0,-7 0 0,405-3 0,-504 1 0,-1 2 0,1 1 0,-1 1 0,25 8 0,-24-6 0,0 0 0,1-2 0,41 3 0,-35-6 0,43 9 0,31 1 0,-72-9 0,47 8 0,-49-5 0,59 3 0,-69-8 0,0 2 0,28 6 0,41 3 0,385-12-1365,-453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24575,'1'0'0,"0"0"0,0 1 0,0-1 0,1 1 0,-1 0 0,0-1 0,0 1 0,0 0 0,0-1 0,0 1 0,0 0 0,0 0 0,-1 0 0,1 0 0,0 0 0,0 0 0,-1 0 0,1 0 0,0 0 0,-1 1 0,1-1 0,-1 0 0,0 0 0,1 0 0,-1 1 0,0-1 0,1 2 0,4 41 0,-5-39 0,2 20 0,1-1 0,-2 1 0,0-1 0,-1 0 0,-2 1 0,-8 44 0,7-61 0,-1 0 0,0 1 0,-1-1 0,0-1 0,0 1 0,0-1 0,-1 0 0,0 0 0,-1 0 0,1-1 0,-1 0 0,-1 0 0,1-1 0,-1 0 0,0 0 0,0-1 0,0 0 0,0 0 0,-12 3 0,14-5 0,0-1 0,0 1 0,1-1 0,-1 0 0,0 0 0,0-1 0,0 0 0,0 0 0,0 0 0,0-1 0,0 1 0,0-2 0,0 1 0,0 0 0,1-1 0,-1 0 0,0-1 0,1 1 0,0-1 0,-1 0 0,1-1 0,1 1 0,-1-1 0,0 0 0,1 0 0,0 0 0,0 0 0,0-1 0,-6-10 0,5 7 0,1-1 0,0 0 0,0-1 0,1 1 0,0-1 0,1 1 0,0-1 0,0 0 0,1 0 0,0 0 0,1 0 0,0 0 0,2-10 0,-2 16 0,1 0 0,0 0 0,0 0 0,0 0 0,0 0 0,1 0 0,-1 1 0,1-1 0,0 0 0,0 1 0,1-1 0,-1 1 0,1 0 0,-1 0 0,1 0 0,0 0 0,0 0 0,0 1 0,1-1 0,-1 1 0,1 0 0,-1 0 0,1 0 0,0 0 0,0 1 0,0-1 0,0 1 0,0 0 0,0 0 0,0 1 0,0-1 0,0 1 0,6 0 0,-4 0 0,1 1 0,-1 0 0,0 0 0,0 1 0,0-1 0,0 1 0,0 1 0,-1-1 0,1 1 0,-1 0 0,1 0 0,-1 1 0,0-1 0,0 1 0,-1 0 0,1 1 0,-1-1 0,0 1 0,0 0 0,5 8 0,-1-3 0,0-1 0,0-1 0,1 1 0,13 9 0,-6-5 0,-1 0 0,-1 1 0,24 30 0,0-1 0,36 32-1365,-61-64-5461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24575,'-2'5'0,"-1"1"0,1-1 0,-1 1 0,0-1 0,0 0 0,0 0 0,-1-1 0,1 1 0,-1-1 0,0 1 0,-1-1 0,-4 4 0,1-1 0,-24 28 0,2 1 0,-35 55 0,51-71 0,2-6-1365,1-2-5461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24575,'4'0'0,"6"0"0,2 4 0,2 2 0,5 0 0,-2 3 0,1 0 0,-3 3 0,-3 4 0,0 0 0,-2 1 0,2-2 0,-1 0 0,2-2 0,-1-3-8191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24575,'2'1'0,"1"0"0,-1 1 0,0 0 0,1-1 0,-1 1 0,0 0 0,0 0 0,0 0 0,0 0 0,-1 1 0,1-1 0,0 0 0,-1 1 0,2 3 0,12 15 0,-4-11 0,1-1 0,0 0 0,0-1 0,0 0 0,1-1 0,16 6 0,-26-11 0,0-1 0,0 0 0,1 0 0,-1 0 0,0 0 0,0 0 0,0 0 0,1-1 0,-1 0 0,0 0 0,1 0 0,-1 0 0,0 0 0,0 0 0,1-1 0,-1 0 0,0 0 0,0 0 0,0 0 0,0 0 0,0 0 0,0-1 0,0 0 0,0 1 0,0-1 0,-1 0 0,1 0 0,-1-1 0,1 1 0,-1 0 0,0-1 0,3-4 0,14-24-341,-2 0 0,0-2-1,17-53 1,-29 68-6485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2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2 247 24575,'-1'-58'0,"2"-68"0,0 123 0,-1 0 0,1 0 0,0 1 0,0-1 0,0 0 0,0 0 0,0 1 0,0-1 0,1 1 0,-1-1 0,1 1 0,0-1 0,0 1 0,0 0 0,0 0 0,0 0 0,0 0 0,1 0 0,-1 1 0,0-1 0,1 1 0,0-1 0,-1 1 0,1 0 0,0 0 0,-1 0 0,1 0 0,0 1 0,0-1 0,5 0 0,11 0 0,0 0 0,0 0 0,35 5 0,-17-1 0,18-4 0,-40-1 0,-1 2 0,1-1 0,-1 2 0,1 0 0,-1 1 0,25 5 0,-37-6 6,0 0-1,0 1 1,0-1-1,0 0 1,-1 0-1,1 1 0,0 0 1,0-1-1,-1 1 1,1 0-1,-1-1 1,0 1-1,1 0 1,-1 0-1,0 0 1,0 0-1,0 1 1,0-1-1,-1 0 0,2 5 1,2 46-1320,-4-51 1148,-1 21-6660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24575,'-2'-50'0,"0"35"0,1 0 0,1 0 0,0-1 0,1 1 0,1 0 0,5-23 0,-6 35 0,1 0 0,0 1 0,-1-1 0,1 1 0,0 0 0,0-1 0,0 1 0,0 0 0,1 0 0,-1 0 0,0 1 0,1-1 0,0 0 0,-1 1 0,1 0 0,0 0 0,0 0 0,-1 0 0,1 0 0,0 0 0,0 1 0,0-1 0,6 1 0,9-2 0,1 2 0,32 3 0,-23-1 0,120-2 0,49 3 0,-194-2 6,-1-1 0,0 0-1,1 1 1,-1-1 0,0 1-1,0 0 1,1-1 0,-1 1 0,0 0-1,0 0 1,0 1 0,0-1-1,0 0 1,0 1 0,-1-1-1,1 1 1,0 0 0,-1-1 0,1 1-1,1 3 1,-1-1-155,0 0 1,0 0-1,0 1 1,-1-1-1,0 1 1,0-1-1,0 1 1,0-1-1,-1 7 1,1 10-6678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24575,'-2'49'0,"0"-34"0,1 0 0,1 0 0,0 0 0,1 0 0,0 0 0,7 25 0,-6-37 0,-1 0 0,1 0 0,0-1 0,0 1 0,0-1 0,0 1 0,0-1 0,1 0 0,-1 0 0,1 0 0,-1 0 0,1 0 0,0-1 0,0 1 0,0-1 0,0 0 0,0 1 0,0-1 0,0-1 0,0 1 0,0 0 0,1-1 0,-1 0 0,0 0 0,0 0 0,0 0 0,7-1 0,9-1 0,1 0 0,-1-2 0,24-7 0,-34 8 0,20-2 0,-1 1 0,1 1 0,0 1 0,59 4 0,43-2 0,-125 0 0,0-1 0,-1 1 0,1-2 0,0 1 0,-1 0 0,1-1 0,-1 0 0,1 0 0,-1-1 0,0 1 0,0-1 0,8-6 0,-10 6 0,0-1 0,0 1 0,-1-1 0,1 1 0,-1-1 0,0 0 0,0 0 0,0 0 0,0 0 0,-1 0 0,0-1 0,1 1 0,-2 0 0,1-1 0,0 1 0,-1-8 0,0-40-1365,-1 28-5461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4 245 24575,'-2'-43'0,"1"25"0,0 0 0,1 0 0,1 0 0,6-32 0,-6 46 0,0 1 0,0-1 0,0 0 0,1 0 0,-1 1 0,1-1 0,0 1 0,0-1 0,1 1 0,-1 0 0,0 0 0,1 0 0,0 0 0,0 0 0,0 1 0,0-1 0,0 1 0,1 0 0,-1 0 0,1 0 0,-1 0 0,1 1 0,0-1 0,-1 1 0,1 0 0,7-1 0,33-2 0,1 1 0,79 6 0,-20 1 0,-11-6 0,104 4 0,-195-1 5,1-1-1,-1 0 1,0 1 0,1-1-1,-1 1 1,0-1-1,0 1 1,1 0 0,-1 0-1,0 0 1,0 1 0,0-1-1,0 0 1,0 1-1,-1-1 1,1 1 0,0-1-1,-1 1 1,1 0-1,-1 0 1,1 0 0,-1 0-1,0 0 1,0 0-1,1 3 1,1 3-217,-1-1 0,-1 1 0,0-1-1,0 1 1,0 0 0,-1 11 0,-1 4-6614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96 402 24575,'-1'-1'0,"0"1"0,0 0 0,0-1 0,0 1 0,0 0 0,0-1 0,0 0 0,0 1 0,1-1 0,-1 1 0,0-1 0,0 0 0,1 0 0,-1 1 0,0-1 0,1 0 0,-1 0 0,1 0 0,-1 0 0,1 0 0,-1 0 0,1 0 0,0 0 0,-1-1 0,-8-34 0,5 19 0,-14-31 0,12 33 0,0 0 0,1-1 0,0 1 0,2-1 0,-4-26 0,0 2 0,5 33 0,0 0 0,1 0 0,0 0 0,0-1 0,1 1 0,0-10 0,1 15 0,-1 1 0,0-1 0,1 0 0,0 0 0,-1 1 0,1-1 0,0 1 0,0-1 0,0 1 0,0-1 0,0 1 0,0-1 0,1 1 0,-1 0 0,0-1 0,1 1 0,-1 0 0,1 0 0,-1 0 0,1 0 0,-1 1 0,1-1 0,0 0 0,-1 1 0,1-1 0,0 1 0,0-1 0,-1 1 0,5-1 0,35-2 0,0 1 0,71 5 0,-13 1 0,-98-4 0,53 1 0,0-2 0,-1-3 0,105-20 0,-157 24 0,1-1 0,0 1 0,0 0 0,-1 0 0,1-1 0,0 1 0,0 0 0,-1 1 0,1-1 0,0 0 0,0 0 0,-1 1 0,1-1 0,0 1 0,-1-1 0,1 1 0,-1 0 0,1 0 0,0 0 0,-1-1 0,0 2 0,1-1 0,-1 0 0,0 0 0,1 0 0,-1 1 0,0-1 0,0 0 0,0 1 0,0-1 0,0 1 0,0-1 0,-1 1 0,1 0 0,0-1 0,-1 1 0,1 0 0,-1-1 0,0 1 0,0 0 0,1 0 0,-1 1 0,1 14 0,0-1 0,0 0 0,-4 30 0,1-22 0,1 6 0,-2 1 0,-11 55 0,9-57-112,1 1-1,2 0 0,2 52 0,0-54-801,0-5-5912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24575,'0'981'0,"2"-948"0,1 0 0,2 0 0,12 43 0,-8-42 0,-2 0 0,5 67 0,-9-54 0,3 1 0,15 58 0,0 10 0,-15-87 0,1 0 0,18 45 0,-14-46 0,-2 0 0,8 45 0,-7-11 0,3-1 0,30 87 0,-32-109 0,-1 1 0,-3 0 0,-1 0 0,2 68 0,-4-34 0,8-1 0,-7-53 0,-2 0 0,2 26 0,8 68 0,-7-79 0,2 55 0,-9-24 0,0-14 0,3-1 0,14 97 0,11 47 0,-1-63 0,86 282 0,-88-329 0,-16-61 0,-1 1 0,-1 0 0,-2 1 0,0-1 0,0 28 0,-3-33 0,1 0 0,9 36 0,-6-34 0,-2 0 0,2 24 0,-6 86 0,2 53 0,0-182 0,-1 0 0,1 0 0,-1 0 0,1-1 0,0 1 0,0 0 0,0-1 0,0 1 0,1-1 0,-1 1 0,1-1 0,-1 0 0,1 1 0,0-1 0,0 0 0,0 0 0,0 0 0,0-1 0,1 1 0,-1 0 0,0-1 0,1 1 0,-1-1 0,1 0 0,0 0 0,-1 0 0,1 0 0,0-1 0,0 1 0,-1-1 0,1 1 0,0-1 0,0 0 0,0 0 0,4-1 0,12 0 0,-1-1 0,1 0 0,-1-2 0,20-6 0,-31 8 0,32-5 0,0 2 0,1 1 0,-1 3 0,68 4 0,-12 0 0,-44-3 0,1-1 0,87-15 0,-79 8-130,0 2 0,0 3 0,77 6 1,-19 0 14,1312-3 115,-1267-14 0,-3 1 0,1630 12 454,-821 3-274,-949-1-180,0 1 0,35 8 0,-34-5 0,1-1 0,24 0 0,118-6 0,70 5 0,-152 10 0,-56-8 0,51 4 0,28 4 0,-73-7 0,43 1 0,-49-4 0,1 0 0,26 7 0,-1 0 0,5 1 0,-29-6 0,0 0 0,44 1 0,855-7 0,-907 0 0,0-1 0,35-9 0,-34 7 0,1 0 0,24-1 0,37-7 0,-6-1 0,82-13 0,0-2 0,-113 22-1365,-30 0-5461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24575,'8'-1'0,"0"0"0,-1 0 0,1-1 0,0 0 0,10-4 0,30-6 0,48 5 0,119 8 0,-75 2 0,-8-3-1365,-110 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24575,'1'19'0,"1"0"0,2 0 0,-1-1 0,12 31 0,7 38 0,1 58 0,-19-118-183,0 1-1,-2-1 0,-1 48 1,-1-60-448,-1 8-6195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24575,'504'0'0,"-495"0"-136,0-1-1,0 1 1,0-1-1,0-1 1,0 0-1,0 0 1,0-1-1,0 0 0,16-8 1,-12 1-6690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 24575,'-2'0'0,"-1"1"0,1-1 0,0 1 0,0-1 0,0 1 0,0 0 0,1 0 0,-1 0 0,0 0 0,0 0 0,0 1 0,1-1 0,-1 0 0,1 1 0,-1-1 0,1 1 0,-1 0 0,1-1 0,0 1 0,0 0 0,0 0 0,0 0 0,0 0 0,0 0 0,1 0 0,-1 0 0,0 2 0,-2 7 0,1 0 0,-1 0 0,0 19 0,2-12 0,-2 76 0,3-88 0,0 0 0,1 0 0,0 0 0,0 0 0,0 0 0,1 0 0,0-1 0,0 1 0,0 0 0,1-1 0,-1 0 0,7 8 0,-6-10 0,1 0 0,-1 0 0,1 0 0,0-1 0,0 0 0,0 0 0,0 0 0,0 0 0,0 0 0,1-1 0,-1 0 0,1 0 0,-1 0 0,1 0 0,-1-1 0,1 0 0,0 0 0,-1 0 0,1 0 0,-1-1 0,1 0 0,5-1 0,9-3 0,0-1 0,0 0 0,30-16 0,42-20 0,-84 39 0,-1 1 0,0-2 0,0 1 0,-1-1 0,1 0 0,-1 0 0,1 0 0,-1-1 0,-1 0 0,1 0 0,-1 0 0,0 0 0,0-1 0,0 1 0,-1-1 0,1 0 0,-2-1 0,1 1 0,-1 0 0,0-1 0,0 1 0,0-1 0,-1 0 0,0 1 0,0-10 0,-1 11 0,0 0 0,0 0 0,0 0 0,0 0 0,-1 0 0,0 1 0,0-1 0,0 0 0,-1 0 0,1 1 0,-1-1 0,0 1 0,-1-1 0,1 1 0,-1 0 0,1 0 0,-1 0 0,-1 0 0,1 1 0,0-1 0,-1 1 0,0 0 0,0 0 0,0 0 0,0 0 0,0 1 0,0 0 0,-1 0 0,1 0 0,-1 0 0,0 1 0,1-1 0,-1 1 0,0 0 0,-5 0 0,-30-2 0,11 1 0,-45-9 0,52 7-1365,2 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24575,'8'-1'0,"1"0"0,-1 0 0,1-1 0,14-5 0,25-5 0,-8 4 0,-31 6 0,0-1 0,0 2 0,0-1 0,0 1 0,17 0 0,-24 2 0,0-1 0,0 0 0,0 1 0,0-1 0,0 1 0,0 0 0,0 0 0,0 0 0,0 0 0,0 0 0,0 0 0,0 0 0,0 1 0,-1-1 0,1 1 0,-1-1 0,1 1 0,-1-1 0,1 1 0,-1 0 0,0 0 0,0 0 0,0 0 0,0 0 0,0 0 0,-1 0 0,1 0 0,0 0 0,-1 3 0,4 20 0,-1 0 0,-2 1 0,0-1 0,-2 0 0,-4 32 0,4-53 0,0 1 0,0-1 0,-1 1 0,1-1 0,-1 0 0,0 0 0,0 0 0,0 0 0,0 0 0,-1 0 0,0 0 0,0-1 0,0 0 0,-4 5 0,-55 37 0,32-25 0,34-19 0,0 1 0,0-1 0,0-1 0,0 1 0,0 0 0,0-1 0,0 0 0,7 0 0,152-2-1365,-139 2-5461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24575,'-1'42'0,"0"-27"0,0 0 0,1 0 0,0 0 0,1 0 0,1 0 0,1 0 0,0 0 0,0-1 0,2 1 0,0-1 0,8 16 0,4 6 0,-15-32 0,-1 0 0,0 0 0,1 0 0,0 0 0,0-1 0,0 1 0,0 0 0,0-1 0,1 1 0,0-1 0,0 0 0,0 0 0,0 0 0,0 0 0,0-1 0,1 1 0,0-1 0,-1 0 0,1 0 0,0 0 0,0 0 0,0-1 0,0 1 0,0-1 0,8 1 0,29 1 0,-30-3 0,-1 1 0,1 0 0,-1 1 0,1 0 0,-1 0 0,11 5 0,-18-5 0,1 0 0,0 0 0,-1 0 0,1 1 0,-1-1 0,0 1 0,0 0 0,0 0 0,0 0 0,0 1 0,-1-1 0,0 1 0,1-1 0,-1 1 0,-1 0 0,1 0 0,0-1 0,-1 1 0,2 6 0,-1 0 0,0-1 0,0 1 0,0-1 0,-1 1 0,-1 0 0,0 0 0,0-1 0,-1 1 0,-3 15 0,4-21 0,-1 0 0,0-1 0,-1 0 0,1 1 0,-1-1 0,1 0 0,-1 0 0,0 1 0,0-1 0,-1-1 0,1 1 0,0 0 0,-1-1 0,0 1 0,0-1 0,0 0 0,0 1 0,0-2 0,0 1 0,0 0 0,0-1 0,-1 1 0,1-1 0,-1 0 0,1 0 0,-1 0 0,-7 0 0,-36 2 0,-1-2 0,-70-8 0,109 6-170,0 0-1,1-1 0,-1 0 1,0-1-1,1 1 0,0-2 1,-12-5-1,6 0-6655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24575,'4'0'0,"6"0"0,6 0 0,0-5 0,2-1 0,2 1 0,3 0 0,-3-2 0,0-1 0,0 1 0,2 2 0,2 2 0,1 1 0,-4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3814 24575,'-2'-20'0,"0"1"0,-1 0 0,-1 0 0,-1 0 0,-7-19 0,6 19 0,0-1 0,1 0 0,1 0 0,-3-33 0,10-103 0,-5-85 0,-23 107 0,12 49 0,8 61 0,1-1 0,-1-25 0,4 16 0,1 5 0,-1-1 0,-1 1 0,-10-45 0,6 47 0,-3-55 0,-4-20 0,6 54 0,2 0 0,2-1 0,6-86 0,0 28 0,-3-343 0,1 430 0,1 0 0,8-35 0,-5 34 0,-2-1 0,2-24 0,-4-337 0,-2 183 0,-1 180 0,0-1 0,-8-33 0,6 32 0,0 0 0,-1-24 0,4 0 0,2 25 0,-1 0 0,-1-1 0,-1 1 0,-1 0 0,-1 1 0,0-1 0,-9-22 0,5 19 0,2 0 0,0-1 0,2 1 0,1-1 0,1 0 0,1 0 0,1 0 0,6-44 0,-6 66 0,1-1 0,0 1 0,0-1 0,0 1 0,0-1 0,1 1 0,-1 0 0,1 0 0,0 0 0,0 0 0,0 0 0,0 0 0,0 0 0,1 0 0,-1 1 0,1 0 0,0-1 0,0 1 0,0 0 0,0 0 0,0 0 0,0 1 0,0-1 0,1 1 0,-1 0 0,1 0 0,-1 0 0,4 0 0,14-3 0,0 1 0,-1 1 0,39 1 0,-13 1 0,28-12 0,12-1 0,-32 12 0,-22 2 0,0-2 0,1-2 0,39-8 0,-56 7 0,-1 1 0,1 0 0,0 2 0,24-1 0,-37 2 0,0 0 0,0 0 0,0 0 0,0 1 0,0-1 0,0 1 0,-1-1 0,1 1 0,0 0 0,0 0 0,0 1 0,-1-1 0,1 0 0,-1 1 0,1 0 0,-1 0 0,1-1 0,-1 1 0,0 1 0,0-1 0,0 0 0,0 0 0,0 1 0,-1-1 0,1 1 0,-1-1 0,0 1 0,1 0 0,-1 0 0,1 5 0,2 23 0,-2 1 0,-1-1 0,-5 53 0,-1 5 0,4 0 0,3 112 0,3-167 0,16 57 0,-13-62 0,-2 0 0,6 53 0,-11-17 0,-1-34 0,2 0 0,0 0 0,8 34 0,-4-35 0,-3 0 0,0 0 0,-2 35 0,-1-35 0,1-1 0,1 0 0,10 46 0,-7-45 0,-1 0 0,-1 0 0,-2 1 0,-3 48 0,2 53 0,13-60 0,-9-53 0,0 1 0,1 28 0,8 43 0,-8-67 0,3 46 0,-7 382 0,-2-215 0,2-217 0,1 0 0,8 35 0,-5-34 0,-2 1 0,2 24 0,-3 531 81,-4-281-1527,2-273-5380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76 537 24575,'-3'-1'0,"1"1"0,0-1 0,-1 1 0,1-1 0,0 0 0,0 0 0,-1 0 0,1 0 0,0-1 0,0 1 0,0-1 0,0 1 0,1-1 0,-1 1 0,0-1 0,1 0 0,-1 0 0,1 0 0,-1 0 0,1 0 0,0 0 0,0 0 0,0-1 0,0 1 0,1 0 0,-1-1 0,0 1 0,1 0 0,-1-4 0,-2-9 0,1 0 0,0-1 0,1-15 0,1 30 0,-1-57 0,2 28 0,-2 0 0,-1-1 0,-9-46 0,10 72 0,-1 0 0,1 0 0,1 0 0,-1 0 0,1 0 0,0 0 0,0 0 0,0 0 0,1 0 0,0 1 0,2-10 0,-1 11 0,-1-1 0,1 1 0,0 0 0,1-1 0,-1 1 0,1 0 0,-1 0 0,1 1 0,0-1 0,0 1 0,0-1 0,0 1 0,0 0 0,1 0 0,5-2 0,29-22 0,-33 22 0,-1 1 0,1-1 0,0 1 0,0 0 0,0 0 0,1 0 0,-1 1 0,1 0 0,-1 0 0,9-2 0,36-1 0,1 2 0,81 7 0,-22-1 0,-9-5 0,114 5 0,-212-3 0,0 1 0,0-1 0,0 1 0,-1 0 0,1 0 0,0 0 0,-1 1 0,1-1 0,-1 1 0,0-1 0,1 1 0,-1 0 0,0 0 0,0 0 0,0 0 0,0 0 0,0 0 0,0 1 0,-1-1 0,1 0 0,-1 1 0,0 0 0,0-1 0,0 1 0,0 0 0,0-1 0,0 1 0,-1 0 0,1 0 0,-1 5 0,2 12 0,-1 0 0,-1 0 0,-4 30 0,1-14 0,3-27-58,-2 21-160,1 0 0,2-1 0,1 1 1,1 0-1,9 35 0,-6-47-6608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60 556 24575,'-1'-40'0,"-1"1"0,-12-67 0,0 42 0,-11-62 0,23 111 0,1 0 0,1 0 0,0 0 0,1 0 0,1 0 0,4-20 0,-6 32 0,1 1 0,-1-1 0,1 0 0,0 0 0,0 1 0,1-1 0,-1 1 0,0-1 0,1 1 0,-1-1 0,1 1 0,0 0 0,0 0 0,0 0 0,0 0 0,0 0 0,1 0 0,-1 0 0,0 1 0,1-1 0,-1 1 0,1 0 0,0 0 0,-1 0 0,1 0 0,0 0 0,0 0 0,5 0 0,4 1 0,0 1 0,1 0 0,-1 0 0,0 1 0,19 6 0,26 3 0,178-10 0,6 0 0,-238 0 0,-1-1 0,1 1 0,0 0 0,0 0 0,-1 0 0,1 0 0,0 0 0,-1 1 0,1-1 0,-1 1 0,0-1 0,1 1 0,-1 0 0,0 0 0,0 0 0,0 0 0,0 0 0,0 1 0,-1-1 0,1 1 0,-1-1 0,0 1 0,1-1 0,-1 1 0,0 0 0,-1-1 0,1 1 0,0 0 0,-1 0 0,1 5 0,1 12 0,-1-1 0,-1 1 0,-4 32 0,1-16 0,1 150-1365,3-163-5461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24575,'1'-24'0,"2"1"0,1 0 0,1 0 0,1 0 0,15-37 0,-11 34 0,-2-1 0,0 0 0,4-39 0,-11 60 0,-1 1 0,1-1 0,0 0 0,0 1 0,0-1 0,1 0 0,0 1 0,0 0 0,1-1 0,-1 1 0,1 0 0,6-7 0,-6 9 0,0 0 0,1 0 0,0 1 0,-1-1 0,1 1 0,0 0 0,0 0 0,1 0 0,-1 1 0,0 0 0,0-1 0,1 2 0,-1-1 0,1 0 0,-1 1 0,9 0 0,280 1 0,-106 2 0,-184-4 0,1 1 0,-1 0 0,0 0 0,1 0 0,-1 1 0,0-1 0,0 1 0,1 0 0,-1 0 0,0 0 0,0 0 0,0 0 0,0 1 0,0 0 0,0-1 0,-1 1 0,1 0 0,0 0 0,-1 0 0,5 6 0,-4-3 0,-1 0 0,0 0 0,0 0 0,0 1 0,-1-1 0,1 1 0,-1-1 0,-1 1 0,1 0 0,-1-1 0,0 11 0,-6 200-1365,6-193-5461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1116 24575,'-21'-55'0,"15"1"0,2 1 0,6-102 0,1 47 0,-3-500 0,-1 605 0,1 0 0,0 0 0,-1 0 0,1 0 0,1 0 0,-1 0 0,0 0 0,1 0 0,0 0 0,-1 0 0,1 0 0,0 0 0,1 0 0,-1 1 0,0-1 0,1 0 0,-1 1 0,1-1 0,0 1 0,0 0 0,0 0 0,0-1 0,1 1 0,-1 0 0,0 1 0,1-1 0,-1 0 0,1 1 0,0-1 0,-1 1 0,1 0 0,0 0 0,0 0 0,0 0 0,0 1 0,0-1 0,0 1 0,0 0 0,0 0 0,0 0 0,3 0 0,140 2 0,-49 1 0,-69-1 0,0 1 0,0 1 0,45 13 0,-46-9 0,1-2 0,0-1 0,48 3 0,-72-8 0,0 0 0,0 0 0,0 0 0,0 0 0,0 1 0,0 0 0,-1 0 0,1 0 0,0 0 0,-1 0 0,1 1 0,-1 0 0,1 0 0,4 3 0,-6-3 0,0 1 0,0 0 0,0-1 0,0 1 0,0 0 0,0 0 0,-1 1 0,1-1 0,-1 0 0,0 0 0,0 1 0,0-1 0,-1 1 0,1-1 0,-1 0 0,0 6 0,-1 239 0,-2-94 0,5-112 0,10 60 0,-5-61 0,1 65 0,-10-55-102,2 47 327,1-89-390,0 0-1,0 0 1,1 0 0,0-1-1,0 1 1,1-1 0,1 1-1,5 11 1,1-7-6661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84 24575,'-1'-4'0,"1"1"0,-1-1 0,1 0 0,-1 1 0,0-1 0,0 1 0,-1 0 0,1-1 0,-1 1 0,0 0 0,1 0 0,-1 0 0,-1 0 0,1 0 0,0 0 0,-1 1 0,1-1 0,-1 1 0,0 0 0,0 0 0,0 0 0,0 0 0,0 0 0,0 0 0,-1 1 0,1 0 0,-1-1 0,1 1 0,-1 1 0,1-1 0,-6 0 0,0-1 0,-1 1 0,1 0 0,-1 0 0,1 1 0,-1 1 0,1 0 0,-1 0 0,1 0 0,-1 1 0,1 1 0,-10 3 0,15-3 0,-1 0 0,1 0 0,0 0 0,-1 1 0,1-1 0,1 1 0,-1 0 0,1 0 0,-1 1 0,1-1 0,0 1 0,-3 6 0,-28 68 0,21-47 0,8-18 0,1-1 0,0 1 0,1 0 0,1 0 0,0 0 0,1 0 0,0 0 0,1 1 0,1-1 0,3 21 0,-3-25 0,1 1 0,1-1 0,-1 0 0,2 0 0,-1-1 0,1 1 0,1-1 0,0 1 0,0-1 0,0-1 0,2 1 0,-1-1 0,1 0 0,14 13 0,-15-17 0,0 0 0,1-1 0,-1 0 0,1 0 0,0 0 0,0-1 0,-1 0 0,2 0 0,-1-1 0,0 0 0,7 0 0,88-2 0,-54-2 0,-40 3 0,-1 0 0,0-1 0,1 0 0,-1 0 0,0-1 0,0 0 0,0 0 0,0-1 0,0 1 0,0-2 0,-1 1 0,1-1 0,-1 0 0,0 0 0,0-1 0,-1 1 0,1-1 0,-1-1 0,0 1 0,8-12 0,-7 6 0,0 0 0,0 0 0,-1-1 0,-1 1 0,0-1 0,-1 0 0,0 0 0,0 0 0,-1-1 0,-1 1 0,0-22 0,-1-2 0,1 16 0,-2-1 0,0 1 0,-5-29 0,5 44 0,0-1 0,-1 1 0,0 0 0,0 0 0,0 0 0,-1 0 0,1 0 0,-1 0 0,0 1 0,-1-1 0,1 1 0,-1 0 0,0 0 0,0 0 0,0 0 0,0 1 0,-7-4 0,-21-12-1365,16 12-5461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24575,'0'-4'0,"0"1"0,1-1 0,0 1 0,0-1 0,0 1 0,0-1 0,0 1 0,1 0 0,-1 0 0,1-1 0,0 1 0,0 1 0,0-1 0,0 0 0,1 0 0,-1 1 0,1-1 0,0 1 0,-1 0 0,1 0 0,0 0 0,0 0 0,6-2 0,2-1 0,0 0 0,0 1 0,1 0 0,-1 1 0,23-3 0,-32 5 0,-1 1 0,1 0 0,0 0 0,-1 0 0,1 0 0,-1 0 0,1 0 0,-1 1 0,1-1 0,0 0 0,-1 1 0,1-1 0,-1 1 0,0 0 0,1-1 0,-1 1 0,1 0 0,-1 0 0,0 0 0,0 0 0,1 0 0,-1 0 0,0 0 0,0 1 0,1 1 0,0 1 0,0 0 0,0 0 0,0 0 0,-1 0 0,0 0 0,0 0 0,0 1 0,0-1 0,-1 7 0,1 0 0,-1 0 0,-1 0 0,0 0 0,-1 0 0,0-1 0,0 1 0,-5 13 0,4-19 0,0 0 0,0 0 0,0-1 0,-1 1 0,0-1 0,1 0 0,-1 0 0,-1 0 0,1 0 0,-1-1 0,1 0 0,-8 4 0,-23 18 0,34-24-4,0 0 1,0 0-1,0 0 0,0-1 0,1 1 1,-1 0-1,0 0 0,0 0 0,0 1 1,1-1-1,-1 0 0,0 0 0,1 0 0,-1 0 1,1 1-1,0-1 0,-1 0 0,1 0 1,0 1-1,0-1 0,0 0 0,0 1 1,0-1-1,0 0 0,0 2 0,1-1 16,0 0-1,0-1 1,0 1-1,0 0 1,1-1-1,-1 0 0,0 1 1,1-1-1,-1 1 1,1-1-1,-1 0 1,1 0-1,0 0 1,-1 0-1,3 1 1,11 4-186,0-1 1,0 0-1,22 3 1,-23-5-584,5 2-6069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84 138 24575,'0'-3'0,"0"1"0,0 0 0,1-1 0,-1 1 0,1 0 0,0-1 0,0 1 0,-1 0 0,2 0 0,-1-1 0,0 1 0,0 0 0,1 0 0,-1 1 0,1-1 0,-1 0 0,1 0 0,0 1 0,0-1 0,0 1 0,3-3 0,17-17 0,-23 14 0,-10 7 0,-11 6 0,16-3 0,0 2 0,0-1 0,1 1 0,-1 0 0,1 0 0,0 0 0,1 1 0,-1 0 0,1 0 0,0 0 0,1 0 0,0 1 0,-6 13 0,4-5 0,0-1 0,1 2 0,0-1 0,2 0 0,-3 24 0,4-10 0,-1 6 0,1 0 0,7 57 0,-5-84 0,0 1 0,1-1 0,0 0 0,0 0 0,1 0 0,0 0 0,1 0 0,-1 0 0,2-1 0,-1 0 0,1 0 0,0 0 0,0 0 0,1-1 0,-1 0 0,10 8 0,-9-11 0,0 0 0,0 0 0,0 0 0,1 0 0,-1-1 0,1 0 0,-1-1 0,1 1 0,0-1 0,10 0 0,76-3 0,-47 0 0,-18 1 0,0-1 0,1-1 0,27-6 0,-45 6 0,1 0 0,-1-1 0,0 0 0,0-1 0,0 0 0,-1-1 0,0 0 0,0-1 0,17-14 0,-23 16 0,0 0 0,-1 0 0,0 0 0,0 0 0,0 0 0,-1-1 0,0 1 0,0-1 0,0 1 0,-1-1 0,1 0 0,-2 0 0,1 0 0,0-11 0,-1-11 0,-6-47 0,6 69 0,-3-14 0,-1 0 0,-1 1 0,0 0 0,-1 0 0,-1 1 0,-1-1 0,-1 2 0,-1-1 0,0 1 0,-1 1 0,0 0 0,-2 0 0,0 1 0,0 1 0,-2 0 0,-25-19 0,31 28-36,0 1-1,0 1 1,-1 0-1,0 0 0,0 1 1,0 0-1,0 0 1,0 1-1,0 1 0,0-1 1,0 2-1,-13 1 1,1-1-854,-1-1-5936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24575,'0'-4'0,"0"0"0,0 0 0,0 1 0,1-1 0,-1 0 0,1 0 0,0 1 0,1-1 0,-1 1 0,0-1 0,1 1 0,0-1 0,0 1 0,0 0 0,0 0 0,4-4 0,-1 3 0,-1 0 0,1 0 0,0 1 0,1 0 0,-1 0 0,0 0 0,1 0 0,0 1 0,10-3 0,-12 4 0,0 0 0,0 0 0,0 0 0,0 1 0,0-1 0,0 1 0,1 0 0,-1 0 0,0 1 0,0-1 0,0 1 0,0 0 0,0 0 0,0 0 0,0 1 0,0-1 0,-1 1 0,7 4 0,-8-4 0,0-1 0,0 1 0,0 0 0,0 0 0,0 1 0,-1-1 0,1 0 0,-1 0 0,0 1 0,0-1 0,0 1 0,0-1 0,0 1 0,0 0 0,-1-1 0,1 1 0,-1 0 0,1-1 0,-1 1 0,0 0 0,0 0 0,-1-1 0,1 1 0,0 0 0,-1-1 0,0 1 0,0 0 0,1-1 0,-4 5 0,3-3 0,-1-1 0,0 1 0,0 0 0,0-1 0,-1 0 0,1 1 0,-1-1 0,0 0 0,0 0 0,0 0 0,0-1 0,0 1 0,0-1 0,-1 0 0,0 0 0,1 0 0,-1 0 0,0-1 0,-4 2 0,-3 0 0,1-1 0,-1 0 0,0 0 0,0-1 0,-19-1 0,40 1 0,0 0 0,0 0 0,0 1 0,0 1 0,-1 0 0,1 0 0,16 8 0,-20-8 0,0 0 0,-1 1 0,1 0 0,-1 0 0,1 0 0,-1 0 0,0 1 0,-1 0 0,1 0 0,-1 0 0,0 0 0,-1 1 0,1 0 0,-1 0 0,3 6 0,-2-2 0,-2-4 0,1 0 0,-1 0 0,0 0 0,-1 1 0,1-1 0,-1 0 0,0 9 0,-1-13 0,-1-1 0,1 1 0,-1 0 0,1-1 0,-1 1 0,1 0 0,-1-1 0,0 1 0,0-1 0,0 1 0,0-1 0,0 1 0,0-1 0,0 0 0,-1 0 0,1 1 0,0-1 0,-1 0 0,1 0 0,-1 0 0,1 0 0,-1-1 0,1 1 0,-1 0 0,0-1 0,1 1 0,-1-1 0,0 1 0,0-1 0,1 0 0,-4 0 0,-6 1-136,1 0-1,-1-1 1,1-1-1,0 1 1,-1-2-1,1 1 1,0-2-1,0 1 0,-14-6 1,5 2-6690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 24575,'-1'-1'0,"1"-1"0,-1 1 0,1 0 0,-1 0 0,0 0 0,1 0 0,-1 0 0,0 0 0,0 0 0,1 0 0,-1 0 0,0 0 0,0 0 0,0 1 0,0-1 0,0 0 0,0 1 0,-1-1 0,1 1 0,0-1 0,0 1 0,0-1 0,-1 1 0,1 0 0,0 0 0,0-1 0,-2 1 0,-41-4 0,39 3 0,-3 0 0,-1 1 0,1 0 0,-1 0 0,1 1 0,-1 0 0,1 0 0,-1 1 0,-9 3 0,13-2 0,0 0 0,-1 0 0,1 0 0,0 0 0,1 1 0,-1 0 0,1 0 0,-1 0 0,1 1 0,0-1 0,1 1 0,-5 7 0,2-1 0,0 0 0,1 0 0,0 0 0,0 1 0,2 0 0,-1-1 0,2 1 0,-1 1 0,0 17 0,2 6 0,1 0 0,5 36 0,-3-53 0,2 1 0,0-1 0,1-1 0,10 26 0,-11-34 0,0-1 0,0 0 0,1 0 0,0 0 0,1 0 0,0-1 0,0 0 0,1 0 0,0-1 0,8 7 0,-3-7 0,-1-1 0,1 0 0,0-1 0,0 0 0,1-1 0,-1-1 0,1 0 0,0-1 0,0 0 0,0 0 0,0-2 0,0 0 0,0 0 0,25-5 0,-34 4 0,0 0 0,1 0 0,-1-1 0,0 0 0,0 0 0,0 0 0,0 0 0,0-1 0,-1 0 0,1 1 0,-1-1 0,0-1 0,5-4 0,-1-2 0,-1 0 0,0 0 0,8-19 0,-9 18 0,0 1 0,0-1 0,2 1 0,11-16 0,-10 15 0,-1 0 0,0 0 0,0 0 0,-1-1 0,-1 0 0,0-1 0,-1 1 0,0-1 0,0 0 0,-2 0 0,1 0 0,-2 0 0,0-23 0,0 24 0,-1 0 0,-1 0 0,0 0 0,-1 1 0,0-1 0,-1 0 0,0 1 0,-1-1 0,0 1 0,-1 0 0,0 0 0,-1 1 0,0-1 0,-1 1 0,-9-11 0,12 18 7,1 0 0,-1 0 0,0 0-1,0 0 1,0 1 0,-1 0 0,1-1-1,0 2 1,-1-1 0,1 0 0,-1 1-1,0 0 1,-5 0 0,-63-2-858,60 3 242,-10 1-6217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24575,'-1'9'0,"-1"-1"0,1 1 0,-1 0 0,-1-1 0,0 0 0,0 1 0,0-1 0,-6 8 0,4-6 0,1 0 0,0 0 0,0 0 0,1 0 0,-3 15 0,-1 66 0,6-80 0,1-1 0,1 0 0,-1 1 0,2-1 0,0 0 0,5 17 0,-5-24 5,0 0 1,0 0-1,1 0 0,-1-1 0,1 1 0,0-1 1,0 1-1,0-1 0,0 0 0,0 0 1,1 0-1,-1-1 0,0 1 0,1-1 0,-1 0 1,1 0-1,0 0 0,-1 0 0,1-1 0,0 1 1,-1-1-1,8 0 0,2 0-253,0 0 1,0-1-1,0 0 1,-1-1-1,19-5 1,-13 1-6579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1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5 0,0 3 0,0 2 0,0 1 0,0 1 0,0 0 0,0-1 0,0 0 0,0 0 0,0 0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0,0 1 0,0-1 0,0 0 0,0 0 0,0 0 0,0 0 0,0-5-8191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24575,'0'4'0,"0"6"0,4 2 0,2 3 0,0 3 0,-2 3 0,-1 3 0,-1-3-8191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0,5 0 0,-4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29 24575,'-1'-1'0,"1"-1"0,-1 1 0,1 0 0,-1 0 0,1 0 0,-1 0 0,0 0 0,0 0 0,1 0 0,-1 0 0,0 0 0,0 0 0,0 1 0,0-1 0,0 0 0,0 0 0,0 1 0,0-1 0,0 1 0,-1-1 0,1 1 0,0-1 0,0 1 0,0 0 0,-1 0 0,1-1 0,-2 1 0,-41-4 0,39 3 0,4 1 0,-13-1 0,0 0 0,0 1 0,0 0 0,0 2 0,-20 3 0,31-4 0,0 0 0,0 0 0,-1 0 0,1 0 0,0 1 0,0 0 0,1-1 0,-1 1 0,0 0 0,1 0 0,-1 1 0,1-1 0,-1 0 0,1 1 0,0 0 0,0-1 0,0 1 0,1 0 0,-1 0 0,1 0 0,-1 0 0,1 0 0,0 1 0,0-1 0,0 0 0,1 0 0,-1 1 0,1 3 0,-2 6 0,1 0 0,1 1 0,0-1 0,1 1 0,0-1 0,1 0 0,1 0 0,0 1 0,1-2 0,0 1 0,1 0 0,0-1 0,1 0 0,1 0 0,-1 0 0,2-1 0,0 0 0,0-1 0,1 0 0,15 14 0,-14-15 0,1 0 0,0 0 0,0-2 0,1 1 0,0-1 0,0-1 0,1 0 0,22 6 0,-12-5 0,1-1 0,1-1 0,-1-1 0,26 1 0,-45-5 0,-1 0 0,1 0 0,-1 0 0,1 0 0,-1-1 0,1 1 0,-1-1 0,0-1 0,1 1 0,-1 0 0,0-1 0,0 0 0,0 0 0,0 0 0,0-1 0,0 1 0,-1-1 0,1 0 0,-1 0 0,0 0 0,0-1 0,0 1 0,4-7 0,-2 1 0,0 0 0,-1-1 0,0 0 0,-1 0 0,0 0 0,-1 0 0,0-1 0,0 1 0,0-15 0,-2 20 0,2-19 0,-1-1 0,-1 1 0,-6-49 0,5 68 0,0-1 0,0 1 0,0 0 0,-1 0 0,0 0 0,0 0 0,0 0 0,-1 0 0,0 0 0,1 0 0,-2 1 0,1 0 0,0-1 0,-1 1 0,0 1 0,0-1 0,0 0 0,0 1 0,-1 0 0,0 0 0,1 0 0,-1 1 0,0-1 0,-6-1 0,-8-2-119,-3-1-297,1 1 1,-42-6 0,42 10-6411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24575,'0'4'0,"0"7"0,4 1 0,2 3 0,0 3 0,2-1 0,2 1 0,-3 2 0,-1 2 0,-3-3-8191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2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24575,'4'0'0,"2"5"0,0 5 0,2 2 0,2 3 0,-3 3 0,4-1 0,-2 1 0,0 2 0,-4 2 0,-1 2 0,-2 1 0,-1-4-8191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24575,'0'556'-1365,"0"-533"-5461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24575,'-5'0'0,"-1"5"0,-4 1 0,0 4 0,-4 1 0,1 3 0,-1 3 0,-4-2 0,2 2 0,-1-2 0,-2-4 0,3 1 0,3 3 0,-1-1 0,-1-3 0,0 1 0,4 3 0,3-1-8191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24575,'4'1'0,"1"0"0,0 1 0,0-1 0,-1 1 0,1 0 0,-1 0 0,0 1 0,8 5 0,8 4 0,-8-6 0,0 1 0,0 1 0,-1-1 0,-1 2 0,1-1 0,-1 1 0,-1 1 0,1 0 0,-2 0 0,1 1 0,-2 0 0,1 1 0,9 21 0,23 32-1365,-33-49-5461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24575,'-5'0'0,"-5"0"0,-2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2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24575,'4'0'0,"6"0"0,7 0 0,3 0 0,0-5 0,0-1 0,2 1 0,-4-4 0,0 0 0,2 1 0,1 3 0,3 1 0,0 2 0,-3-4 0,0 0 0,-5 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30 399 24575,'-2'-1'0,"1"1"0,0 0 0,0-1 0,0 1 0,0-1 0,-1 0 0,1 1 0,0-1 0,0 0 0,0 0 0,0 0 0,1 0 0,-1 1 0,0-1 0,0 0 0,0-1 0,1 1 0,-1 0 0,1 0 0,-1 0 0,1 0 0,-1 0 0,1-1 0,0 1 0,-1 0 0,1 0 0,0-3 0,-6-40 0,6 40 0,-1-12 0,1 1 0,0-1 0,1 1 0,1 0 0,0-1 0,1 1 0,1 0 0,0 0 0,1 1 0,1-1 0,0 1 0,1 0 0,1 1 0,8-13 0,-10 19 0,0 1 0,0-1 0,0 1 0,1 1 0,-1-1 0,1 1 0,1 0 0,-1 1 0,1 0 0,0 0 0,0 1 0,0-1 0,0 2 0,9-3 0,6 0 0,0 1 0,0 1 0,47 0 0,-66 3 0,0 0 0,1 0 0,-1 0 0,1 1 0,-1 0 0,0-1 0,0 2 0,1-1 0,-1 0 0,0 1 0,0 0 0,0 0 0,0 0 0,-1 0 0,1 1 0,0-1 0,-1 1 0,0 0 0,0 0 0,0 1 0,0-1 0,0 0 0,-1 1 0,1 0 0,-1-1 0,0 1 0,0 0 0,0 0 0,-1 0 0,1 1 0,-1-1 0,0 0 0,0 0 0,-1 1 0,1-1 0,-1 9 0,0-6 0,1 4 0,0 0 0,-1 0 0,0 1 0,-1-1 0,-2 11 0,2-19 0,0 0 0,1-1 0,-1 1 0,0-1 0,0 1 0,-1-1 0,1 1 0,-1-1 0,1 0 0,-1 0 0,1 1 0,-1-1 0,0-1 0,0 1 0,0 0 0,0 0 0,-1-1 0,1 1 0,0-1 0,-1 0 0,1 1 0,-1-1 0,1 0 0,-1-1 0,0 1 0,-2 0 0,-6 1 0,1 0 0,0-1 0,-1 0 0,1-1 0,0 0 0,-1-1 0,1 0 0,0 0 0,-1-1 0,1 0 0,-16-7 0,38 16 0,-1 1 0,0 1 0,0-1 0,-1 2 0,0-1 0,0 2 0,-2-1 0,16 24 0,-20-29 0,0 1 0,0 0 0,-1 1 0,1-1 0,-2 1 0,1-1 0,-1 1 0,0 0 0,0 0 0,-1 0 0,0 0 0,0 0 0,-1 0 0,0 0 0,0 1 0,-1-1 0,1 0 0,-2 0 0,1 0 0,-5 13 0,3-16 0,1-1 0,-1 0 0,0 1 0,0-1 0,0 0 0,-1 0 0,1-1 0,-1 1 0,0-1 0,1 0 0,-1 0 0,0 0 0,0 0 0,0-1 0,-1 1 0,1-1 0,0 0 0,-1-1 0,1 1 0,0-1 0,-9 0 0,-12 1 0,0-1 0,-34-6 0,56 6 0,-3-2-76,0 0 1,1 0-1,-1 0 0,1 0 0,-1-1 0,1 0 0,0 0 0,0-1 1,1 1-1,-1-1 0,1 0 0,0 0 0,0-1 0,0 1 1,0-1-1,1 0 0,-6-10 0,0 1-6750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0,4 0 0,3 2 0,-1 3 0,-1 1 0,-2 2 0,-1 2 0,-1 0 0,0 1 0,-1 0 0,0 0 0,-1-5-8191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0,-3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24575,'0'-5'0,"4"-1"0,6 1 0,6 0 0,5 2 0,-1 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24575,'4'0'0,"6"0"0,2-5 0,2-1 0,4 0 0,4 1 0,-3 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0,-4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86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55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141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0888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3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227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465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281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579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18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82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015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2570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79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3142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51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90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777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28239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489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441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6498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81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26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3507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248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8854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503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988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231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3375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9207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9369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598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9217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433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14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0934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52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04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10/6/2022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12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0" Type="http://schemas.openxmlformats.org/officeDocument/2006/relationships/customXml" Target="../ink/ink125.xml"/><Relationship Id="rId4" Type="http://schemas.openxmlformats.org/officeDocument/2006/relationships/image" Target="../media/image2.png"/><Relationship Id="rId9" Type="http://schemas.openxmlformats.org/officeDocument/2006/relationships/customXml" Target="../ink/ink1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1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tif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412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2.png"/><Relationship Id="rId3" Type="http://schemas.openxmlformats.org/officeDocument/2006/relationships/image" Target="../media/image1.tif"/><Relationship Id="rId7" Type="http://schemas.openxmlformats.org/officeDocument/2006/relationships/image" Target="../media/image200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customXml" Target="../ink/ink126.xml"/><Relationship Id="rId5" Type="http://schemas.openxmlformats.org/officeDocument/2006/relationships/image" Target="../media/image19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2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127.xml"/><Relationship Id="rId5" Type="http://schemas.openxmlformats.org/officeDocument/2006/relationships/image" Target="../media/image20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34.xml"/><Relationship Id="rId26" Type="http://schemas.openxmlformats.org/officeDocument/2006/relationships/customXml" Target="../ink/ink138.xml"/><Relationship Id="rId39" Type="http://schemas.openxmlformats.org/officeDocument/2006/relationships/image" Target="../media/image1070.png"/><Relationship Id="rId21" Type="http://schemas.openxmlformats.org/officeDocument/2006/relationships/image" Target="../media/image171.png"/><Relationship Id="rId34" Type="http://schemas.openxmlformats.org/officeDocument/2006/relationships/customXml" Target="../ink/ink141.xml"/><Relationship Id="rId42" Type="http://schemas.openxmlformats.org/officeDocument/2006/relationships/customXml" Target="../ink/ink145.xml"/><Relationship Id="rId47" Type="http://schemas.openxmlformats.org/officeDocument/2006/relationships/image" Target="../media/image1100.png"/><Relationship Id="rId50" Type="http://schemas.openxmlformats.org/officeDocument/2006/relationships/customXml" Target="../ink/ink149.xml"/><Relationship Id="rId55" Type="http://schemas.openxmlformats.org/officeDocument/2006/relationships/image" Target="../media/image1140.png"/><Relationship Id="rId63" Type="http://schemas.openxmlformats.org/officeDocument/2006/relationships/image" Target="../media/image1180.png"/><Relationship Id="rId68" Type="http://schemas.openxmlformats.org/officeDocument/2006/relationships/customXml" Target="../ink/ink158.xml"/><Relationship Id="rId76" Type="http://schemas.openxmlformats.org/officeDocument/2006/relationships/customXml" Target="../ink/ink162.xml"/><Relationship Id="rId84" Type="http://schemas.openxmlformats.org/officeDocument/2006/relationships/customXml" Target="../ink/ink166.xml"/><Relationship Id="rId89" Type="http://schemas.openxmlformats.org/officeDocument/2006/relationships/image" Target="../media/image1111.png"/><Relationship Id="rId7" Type="http://schemas.openxmlformats.org/officeDocument/2006/relationships/image" Target="../media/image1650.png"/><Relationship Id="rId71" Type="http://schemas.openxmlformats.org/officeDocument/2006/relationships/image" Target="../media/image1220.png"/><Relationship Id="rId92" Type="http://schemas.openxmlformats.org/officeDocument/2006/relationships/customXml" Target="../ink/ink170.xml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33.xml"/><Relationship Id="rId29" Type="http://schemas.openxmlformats.org/officeDocument/2006/relationships/image" Target="../media/image114.png"/><Relationship Id="rId11" Type="http://schemas.openxmlformats.org/officeDocument/2006/relationships/image" Target="../media/image167.png"/><Relationship Id="rId24" Type="http://schemas.openxmlformats.org/officeDocument/2006/relationships/customXml" Target="../ink/ink137.xml"/><Relationship Id="rId32" Type="http://schemas.openxmlformats.org/officeDocument/2006/relationships/customXml" Target="../ink/ink140.xml"/><Relationship Id="rId37" Type="http://schemas.openxmlformats.org/officeDocument/2006/relationships/image" Target="../media/image1060.png"/><Relationship Id="rId40" Type="http://schemas.openxmlformats.org/officeDocument/2006/relationships/customXml" Target="../ink/ink144.xml"/><Relationship Id="rId45" Type="http://schemas.openxmlformats.org/officeDocument/2006/relationships/image" Target="../media/image1090.png"/><Relationship Id="rId53" Type="http://schemas.openxmlformats.org/officeDocument/2006/relationships/image" Target="../media/image1130.png"/><Relationship Id="rId58" Type="http://schemas.openxmlformats.org/officeDocument/2006/relationships/customXml" Target="../ink/ink153.xml"/><Relationship Id="rId66" Type="http://schemas.openxmlformats.org/officeDocument/2006/relationships/customXml" Target="../ink/ink157.xml"/><Relationship Id="rId74" Type="http://schemas.openxmlformats.org/officeDocument/2006/relationships/customXml" Target="../ink/ink161.xml"/><Relationship Id="rId79" Type="http://schemas.openxmlformats.org/officeDocument/2006/relationships/image" Target="../media/image1260.png"/><Relationship Id="rId87" Type="http://schemas.openxmlformats.org/officeDocument/2006/relationships/image" Target="../media/image1300.png"/><Relationship Id="rId5" Type="http://schemas.openxmlformats.org/officeDocument/2006/relationships/image" Target="../media/image1640.png"/><Relationship Id="rId61" Type="http://schemas.openxmlformats.org/officeDocument/2006/relationships/image" Target="../media/image1170.png"/><Relationship Id="rId82" Type="http://schemas.openxmlformats.org/officeDocument/2006/relationships/customXml" Target="../ink/ink165.xml"/><Relationship Id="rId90" Type="http://schemas.openxmlformats.org/officeDocument/2006/relationships/customXml" Target="../ink/ink169.xml"/><Relationship Id="rId95" Type="http://schemas.openxmlformats.org/officeDocument/2006/relationships/image" Target="../media/image1330.png"/><Relationship Id="rId19" Type="http://schemas.openxmlformats.org/officeDocument/2006/relationships/image" Target="../media/image320.png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image" Target="../media/image174.png"/><Relationship Id="rId30" Type="http://schemas.openxmlformats.org/officeDocument/2006/relationships/customXml" Target="../ink/ink139.xml"/><Relationship Id="rId35" Type="http://schemas.openxmlformats.org/officeDocument/2006/relationships/image" Target="../media/image1050.png"/><Relationship Id="rId43" Type="http://schemas.openxmlformats.org/officeDocument/2006/relationships/image" Target="../media/image1080.png"/><Relationship Id="rId48" Type="http://schemas.openxmlformats.org/officeDocument/2006/relationships/customXml" Target="../ink/ink148.xml"/><Relationship Id="rId56" Type="http://schemas.openxmlformats.org/officeDocument/2006/relationships/customXml" Target="../ink/ink152.xml"/><Relationship Id="rId64" Type="http://schemas.openxmlformats.org/officeDocument/2006/relationships/customXml" Target="../ink/ink156.xml"/><Relationship Id="rId69" Type="http://schemas.openxmlformats.org/officeDocument/2006/relationships/image" Target="../media/image1210.png"/><Relationship Id="rId77" Type="http://schemas.openxmlformats.org/officeDocument/2006/relationships/image" Target="../media/image1250.png"/><Relationship Id="rId8" Type="http://schemas.openxmlformats.org/officeDocument/2006/relationships/customXml" Target="../ink/ink129.xml"/><Relationship Id="rId51" Type="http://schemas.openxmlformats.org/officeDocument/2006/relationships/image" Target="../media/image1120.png"/><Relationship Id="rId72" Type="http://schemas.openxmlformats.org/officeDocument/2006/relationships/customXml" Target="../ink/ink160.xml"/><Relationship Id="rId80" Type="http://schemas.openxmlformats.org/officeDocument/2006/relationships/customXml" Target="../ink/ink164.xml"/><Relationship Id="rId85" Type="http://schemas.openxmlformats.org/officeDocument/2006/relationships/image" Target="../media/image1290.png"/><Relationship Id="rId93" Type="http://schemas.openxmlformats.org/officeDocument/2006/relationships/image" Target="../media/image1320.png"/><Relationship Id="rId3" Type="http://schemas.openxmlformats.org/officeDocument/2006/relationships/image" Target="../media/image1.tif"/><Relationship Id="rId12" Type="http://schemas.openxmlformats.org/officeDocument/2006/relationships/customXml" Target="../ink/ink131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1040.png"/><Relationship Id="rId38" Type="http://schemas.openxmlformats.org/officeDocument/2006/relationships/customXml" Target="../ink/ink143.xml"/><Relationship Id="rId46" Type="http://schemas.openxmlformats.org/officeDocument/2006/relationships/customXml" Target="../ink/ink147.xml"/><Relationship Id="rId59" Type="http://schemas.openxmlformats.org/officeDocument/2006/relationships/image" Target="../media/image1160.png"/><Relationship Id="rId67" Type="http://schemas.openxmlformats.org/officeDocument/2006/relationships/image" Target="../media/image1200.png"/><Relationship Id="rId20" Type="http://schemas.openxmlformats.org/officeDocument/2006/relationships/customXml" Target="../ink/ink135.xml"/><Relationship Id="rId41" Type="http://schemas.openxmlformats.org/officeDocument/2006/relationships/image" Target="../media/image550.png"/><Relationship Id="rId54" Type="http://schemas.openxmlformats.org/officeDocument/2006/relationships/customXml" Target="../ink/ink151.xml"/><Relationship Id="rId62" Type="http://schemas.openxmlformats.org/officeDocument/2006/relationships/customXml" Target="../ink/ink155.xml"/><Relationship Id="rId70" Type="http://schemas.openxmlformats.org/officeDocument/2006/relationships/customXml" Target="../ink/ink159.xml"/><Relationship Id="rId75" Type="http://schemas.openxmlformats.org/officeDocument/2006/relationships/image" Target="../media/image1240.png"/><Relationship Id="rId83" Type="http://schemas.openxmlformats.org/officeDocument/2006/relationships/image" Target="../media/image1280.png"/><Relationship Id="rId88" Type="http://schemas.openxmlformats.org/officeDocument/2006/relationships/customXml" Target="../ink/ink168.xml"/><Relationship Id="rId91" Type="http://schemas.openxmlformats.org/officeDocument/2006/relationships/image" Target="../media/image1310.pn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8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22.png"/><Relationship Id="rId36" Type="http://schemas.openxmlformats.org/officeDocument/2006/relationships/customXml" Target="../ink/ink142.xml"/><Relationship Id="rId49" Type="http://schemas.openxmlformats.org/officeDocument/2006/relationships/image" Target="../media/image1110.png"/><Relationship Id="rId57" Type="http://schemas.openxmlformats.org/officeDocument/2006/relationships/image" Target="../media/image1150.png"/><Relationship Id="rId10" Type="http://schemas.openxmlformats.org/officeDocument/2006/relationships/customXml" Target="../ink/ink130.xml"/><Relationship Id="rId31" Type="http://schemas.openxmlformats.org/officeDocument/2006/relationships/image" Target="../media/image1030.png"/><Relationship Id="rId44" Type="http://schemas.openxmlformats.org/officeDocument/2006/relationships/customXml" Target="../ink/ink146.xml"/><Relationship Id="rId52" Type="http://schemas.openxmlformats.org/officeDocument/2006/relationships/customXml" Target="../ink/ink150.xml"/><Relationship Id="rId60" Type="http://schemas.openxmlformats.org/officeDocument/2006/relationships/customXml" Target="../ink/ink154.xml"/><Relationship Id="rId65" Type="http://schemas.openxmlformats.org/officeDocument/2006/relationships/image" Target="../media/image1190.png"/><Relationship Id="rId73" Type="http://schemas.openxmlformats.org/officeDocument/2006/relationships/image" Target="../media/image1230.png"/><Relationship Id="rId78" Type="http://schemas.openxmlformats.org/officeDocument/2006/relationships/customXml" Target="../ink/ink163.xml"/><Relationship Id="rId81" Type="http://schemas.openxmlformats.org/officeDocument/2006/relationships/image" Target="../media/image1270.png"/><Relationship Id="rId86" Type="http://schemas.openxmlformats.org/officeDocument/2006/relationships/customXml" Target="../ink/ink167.xml"/><Relationship Id="rId94" Type="http://schemas.openxmlformats.org/officeDocument/2006/relationships/customXml" Target="../ink/ink171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customXml" Target="../ink/ink2.xml"/><Relationship Id="rId3" Type="http://schemas.openxmlformats.org/officeDocument/2006/relationships/image" Target="../media/image1.tif"/><Relationship Id="rId7" Type="http://schemas.openxmlformats.org/officeDocument/2006/relationships/image" Target="../media/image20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8.png"/><Relationship Id="rId5" Type="http://schemas.openxmlformats.org/officeDocument/2006/relationships/image" Target="../media/image20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Relationship Id="rId14" Type="http://schemas.openxmlformats.org/officeDocument/2006/relationships/image" Target="../media/image20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78.xml"/><Relationship Id="rId26" Type="http://schemas.openxmlformats.org/officeDocument/2006/relationships/customXml" Target="../ink/ink182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184.xml"/><Relationship Id="rId42" Type="http://schemas.openxmlformats.org/officeDocument/2006/relationships/customXml" Target="../ink/ink189.xml"/><Relationship Id="rId47" Type="http://schemas.openxmlformats.org/officeDocument/2006/relationships/image" Target="../media/image1121.png"/><Relationship Id="rId50" Type="http://schemas.openxmlformats.org/officeDocument/2006/relationships/customXml" Target="../ink/ink193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48.xml"/><Relationship Id="rId16" Type="http://schemas.openxmlformats.org/officeDocument/2006/relationships/customXml" Target="../ink/ink177.xml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181.xml"/><Relationship Id="rId32" Type="http://schemas.openxmlformats.org/officeDocument/2006/relationships/customXml" Target="../ink/ink183.xml"/><Relationship Id="rId37" Type="http://schemas.openxmlformats.org/officeDocument/2006/relationships/image" Target="../media/image1071.png"/><Relationship Id="rId40" Type="http://schemas.openxmlformats.org/officeDocument/2006/relationships/customXml" Target="../ink/ink188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197.xml"/><Relationship Id="rId66" Type="http://schemas.openxmlformats.org/officeDocument/2006/relationships/image" Target="../media/image180.png"/><Relationship Id="rId5" Type="http://schemas.openxmlformats.org/officeDocument/2006/relationships/customXml" Target="../ink/ink172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186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174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190.xml"/><Relationship Id="rId52" Type="http://schemas.openxmlformats.org/officeDocument/2006/relationships/customXml" Target="../ink/ink194.xml"/><Relationship Id="rId60" Type="http://schemas.openxmlformats.org/officeDocument/2006/relationships/customXml" Target="../ink/ink198.xml"/><Relationship Id="rId65" Type="http://schemas.openxmlformats.org/officeDocument/2006/relationships/customXml" Target="../ink/ink200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176.xml"/><Relationship Id="rId22" Type="http://schemas.openxmlformats.org/officeDocument/2006/relationships/customXml" Target="../ink/ink180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185.xml"/><Relationship Id="rId43" Type="http://schemas.openxmlformats.org/officeDocument/2006/relationships/image" Target="../media/image1101.png"/><Relationship Id="rId48" Type="http://schemas.openxmlformats.org/officeDocument/2006/relationships/customXml" Target="../ink/ink192.xml"/><Relationship Id="rId56" Type="http://schemas.openxmlformats.org/officeDocument/2006/relationships/customXml" Target="../ink/ink196.xml"/><Relationship Id="rId64" Type="http://schemas.openxmlformats.org/officeDocument/2006/relationships/image" Target="../media/image179.png"/><Relationship Id="rId69" Type="http://schemas.openxmlformats.org/officeDocument/2006/relationships/image" Target="../media/image161.png"/><Relationship Id="rId8" Type="http://schemas.openxmlformats.org/officeDocument/2006/relationships/customXml" Target="../ink/ink173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175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187.xml"/><Relationship Id="rId46" Type="http://schemas.openxmlformats.org/officeDocument/2006/relationships/customXml" Target="../ink/ink191.xml"/><Relationship Id="rId59" Type="http://schemas.openxmlformats.org/officeDocument/2006/relationships/image" Target="../media/image1181.png"/><Relationship Id="rId67" Type="http://schemas.openxmlformats.org/officeDocument/2006/relationships/customXml" Target="../ink/ink201.xml"/><Relationship Id="rId20" Type="http://schemas.openxmlformats.org/officeDocument/2006/relationships/customXml" Target="../ink/ink179.xml"/><Relationship Id="rId41" Type="http://schemas.openxmlformats.org/officeDocument/2006/relationships/image" Target="../media/image1091.png"/><Relationship Id="rId54" Type="http://schemas.openxmlformats.org/officeDocument/2006/relationships/customXml" Target="../ink/ink195.xml"/><Relationship Id="rId62" Type="http://schemas.openxmlformats.org/officeDocument/2006/relationships/customXml" Target="../ink/ink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"/><Relationship Id="rId7" Type="http://schemas.openxmlformats.org/officeDocument/2006/relationships/customXml" Target="../ink/ink202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204.xml"/><Relationship Id="rId5" Type="http://schemas.openxmlformats.org/officeDocument/2006/relationships/image" Target="../media/image8.png"/><Relationship Id="rId10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customXml" Target="../ink/ink20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customXml" Target="../ink/ink10.xml"/><Relationship Id="rId42" Type="http://schemas.openxmlformats.org/officeDocument/2006/relationships/image" Target="../media/image8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97.png"/><Relationship Id="rId84" Type="http://schemas.openxmlformats.org/officeDocument/2006/relationships/customXml" Target="../ink/ink44.xml"/><Relationship Id="rId89" Type="http://schemas.openxmlformats.org/officeDocument/2006/relationships/customXml" Target="../ink/ink47.xml"/><Relationship Id="rId112" Type="http://schemas.openxmlformats.org/officeDocument/2006/relationships/customXml" Target="../ink/ink60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9" Type="http://schemas.openxmlformats.org/officeDocument/2006/relationships/customXml" Target="../ink/ink14.xml"/><Relationship Id="rId107" Type="http://schemas.openxmlformats.org/officeDocument/2006/relationships/image" Target="../media/image110.png"/><Relationship Id="rId11" Type="http://schemas.openxmlformats.org/officeDocument/2006/relationships/customXml" Target="../ink/ink5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37" Type="http://schemas.openxmlformats.org/officeDocument/2006/relationships/customXml" Target="../ink/ink18.xml"/><Relationship Id="rId40" Type="http://schemas.openxmlformats.org/officeDocument/2006/relationships/image" Target="../media/image84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93.png"/><Relationship Id="rId66" Type="http://schemas.openxmlformats.org/officeDocument/2006/relationships/image" Target="../media/image96.png"/><Relationship Id="rId74" Type="http://schemas.openxmlformats.org/officeDocument/2006/relationships/image" Target="../media/image100.png"/><Relationship Id="rId79" Type="http://schemas.openxmlformats.org/officeDocument/2006/relationships/customXml" Target="../ink/ink40.xml"/><Relationship Id="rId87" Type="http://schemas.openxmlformats.org/officeDocument/2006/relationships/customXml" Target="../ink/ink46.xml"/><Relationship Id="rId102" Type="http://schemas.openxmlformats.org/officeDocument/2006/relationships/customXml" Target="../ink/ink55.xml"/><Relationship Id="rId110" Type="http://schemas.openxmlformats.org/officeDocument/2006/relationships/customXml" Target="../ink/ink59.xml"/><Relationship Id="rId5" Type="http://schemas.openxmlformats.org/officeDocument/2006/relationships/image" Target="../media/image8.png"/><Relationship Id="rId61" Type="http://schemas.openxmlformats.org/officeDocument/2006/relationships/customXml" Target="../ink/ink30.xml"/><Relationship Id="rId82" Type="http://schemas.openxmlformats.org/officeDocument/2006/relationships/customXml" Target="../ink/ink42.xml"/><Relationship Id="rId90" Type="http://schemas.openxmlformats.org/officeDocument/2006/relationships/customXml" Target="../ink/ink48.xml"/><Relationship Id="rId95" Type="http://schemas.openxmlformats.org/officeDocument/2006/relationships/image" Target="../media/image104.png"/><Relationship Id="rId19" Type="http://schemas.openxmlformats.org/officeDocument/2006/relationships/customXml" Target="../ink/ink9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13.xml"/><Relationship Id="rId30" Type="http://schemas.openxmlformats.org/officeDocument/2006/relationships/image" Target="../media/image8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52.png"/><Relationship Id="rId69" Type="http://schemas.openxmlformats.org/officeDocument/2006/relationships/customXml" Target="../ink/ink34.xml"/><Relationship Id="rId77" Type="http://schemas.openxmlformats.org/officeDocument/2006/relationships/customXml" Target="../ink/ink39.xml"/><Relationship Id="rId100" Type="http://schemas.openxmlformats.org/officeDocument/2006/relationships/customXml" Target="../ink/ink54.xml"/><Relationship Id="rId105" Type="http://schemas.openxmlformats.org/officeDocument/2006/relationships/image" Target="../media/image109.png"/><Relationship Id="rId113" Type="http://schemas.openxmlformats.org/officeDocument/2006/relationships/image" Target="../media/image113.png"/><Relationship Id="rId8" Type="http://schemas.openxmlformats.org/officeDocument/2006/relationships/image" Target="../media/image69.png"/><Relationship Id="rId51" Type="http://schemas.openxmlformats.org/officeDocument/2006/relationships/customXml" Target="../ink/ink25.xml"/><Relationship Id="rId72" Type="http://schemas.openxmlformats.org/officeDocument/2006/relationships/image" Target="../media/image99.png"/><Relationship Id="rId80" Type="http://schemas.openxmlformats.org/officeDocument/2006/relationships/image" Target="../media/image101.png"/><Relationship Id="rId85" Type="http://schemas.openxmlformats.org/officeDocument/2006/relationships/customXml" Target="../ink/ink45.xml"/><Relationship Id="rId93" Type="http://schemas.openxmlformats.org/officeDocument/2006/relationships/customXml" Target="../ink/ink50.xml"/><Relationship Id="rId98" Type="http://schemas.openxmlformats.org/officeDocument/2006/relationships/customXml" Target="../ink/ink53.xml"/><Relationship Id="rId3" Type="http://schemas.openxmlformats.org/officeDocument/2006/relationships/image" Target="../media/image1.tif"/><Relationship Id="rId12" Type="http://schemas.openxmlformats.org/officeDocument/2006/relationships/image" Target="../media/image7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21.png"/><Relationship Id="rId46" Type="http://schemas.openxmlformats.org/officeDocument/2006/relationships/image" Target="../media/image8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image" Target="../media/image108.png"/><Relationship Id="rId108" Type="http://schemas.openxmlformats.org/officeDocument/2006/relationships/customXml" Target="../ink/ink58.xml"/><Relationship Id="rId20" Type="http://schemas.openxmlformats.org/officeDocument/2006/relationships/image" Target="../media/image75.png"/><Relationship Id="rId41" Type="http://schemas.openxmlformats.org/officeDocument/2006/relationships/customXml" Target="../ink/ink20.xml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8.png"/><Relationship Id="rId75" Type="http://schemas.openxmlformats.org/officeDocument/2006/relationships/customXml" Target="../ink/ink37.xml"/><Relationship Id="rId83" Type="http://schemas.openxmlformats.org/officeDocument/2006/relationships/customXml" Target="../ink/ink43.xml"/><Relationship Id="rId88" Type="http://schemas.openxmlformats.org/officeDocument/2006/relationships/image" Target="../media/image40.png"/><Relationship Id="rId91" Type="http://schemas.openxmlformats.org/officeDocument/2006/relationships/image" Target="../media/image103.png"/><Relationship Id="rId96" Type="http://schemas.openxmlformats.org/officeDocument/2006/relationships/customXml" Target="../ink/ink52.xml"/><Relationship Id="rId111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customXml" Target="../ink/ink57.xml"/><Relationship Id="rId10" Type="http://schemas.openxmlformats.org/officeDocument/2006/relationships/image" Target="../media/image70.png"/><Relationship Id="rId31" Type="http://schemas.openxmlformats.org/officeDocument/2006/relationships/customXml" Target="../ink/ink15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7.png"/><Relationship Id="rId81" Type="http://schemas.openxmlformats.org/officeDocument/2006/relationships/customXml" Target="../ink/ink41.xml"/><Relationship Id="rId86" Type="http://schemas.openxmlformats.org/officeDocument/2006/relationships/image" Target="../media/image102.png"/><Relationship Id="rId94" Type="http://schemas.openxmlformats.org/officeDocument/2006/relationships/customXml" Target="../ink/ink51.xml"/><Relationship Id="rId99" Type="http://schemas.openxmlformats.org/officeDocument/2006/relationships/image" Target="../media/image106.png"/><Relationship Id="rId101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74.png"/><Relationship Id="rId39" Type="http://schemas.openxmlformats.org/officeDocument/2006/relationships/customXml" Target="../ink/ink19.xml"/><Relationship Id="rId109" Type="http://schemas.openxmlformats.org/officeDocument/2006/relationships/image" Target="../media/image111.png"/><Relationship Id="rId34" Type="http://schemas.openxmlformats.org/officeDocument/2006/relationships/image" Target="../media/image82.png"/><Relationship Id="rId50" Type="http://schemas.openxmlformats.org/officeDocument/2006/relationships/image" Target="../media/image89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97" Type="http://schemas.openxmlformats.org/officeDocument/2006/relationships/image" Target="../media/image105.png"/><Relationship Id="rId104" Type="http://schemas.openxmlformats.org/officeDocument/2006/relationships/customXml" Target="../ink/ink56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customXml" Target="../ink/ink49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211.xml"/><Relationship Id="rId26" Type="http://schemas.openxmlformats.org/officeDocument/2006/relationships/customXml" Target="../ink/ink215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217.xml"/><Relationship Id="rId42" Type="http://schemas.openxmlformats.org/officeDocument/2006/relationships/customXml" Target="../ink/ink222.xml"/><Relationship Id="rId47" Type="http://schemas.openxmlformats.org/officeDocument/2006/relationships/image" Target="../media/image1121.png"/><Relationship Id="rId50" Type="http://schemas.openxmlformats.org/officeDocument/2006/relationships/customXml" Target="../ink/ink226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50.xml"/><Relationship Id="rId16" Type="http://schemas.openxmlformats.org/officeDocument/2006/relationships/customXml" Target="../ink/ink210.xml"/><Relationship Id="rId20" Type="http://schemas.openxmlformats.org/officeDocument/2006/relationships/customXml" Target="../ink/ink212.xml"/><Relationship Id="rId29" Type="http://schemas.openxmlformats.org/officeDocument/2006/relationships/image" Target="../media/image176.png"/><Relationship Id="rId41" Type="http://schemas.openxmlformats.org/officeDocument/2006/relationships/image" Target="../media/image1091.png"/><Relationship Id="rId54" Type="http://schemas.openxmlformats.org/officeDocument/2006/relationships/customXml" Target="../ink/ink228.xml"/><Relationship Id="rId62" Type="http://schemas.openxmlformats.org/officeDocument/2006/relationships/customXml" Target="../ink/ink23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214.xml"/><Relationship Id="rId32" Type="http://schemas.openxmlformats.org/officeDocument/2006/relationships/customXml" Target="../ink/ink216.xml"/><Relationship Id="rId37" Type="http://schemas.openxmlformats.org/officeDocument/2006/relationships/image" Target="../media/image1071.png"/><Relationship Id="rId40" Type="http://schemas.openxmlformats.org/officeDocument/2006/relationships/customXml" Target="../ink/ink221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230.xml"/><Relationship Id="rId66" Type="http://schemas.openxmlformats.org/officeDocument/2006/relationships/image" Target="../media/image180.png"/><Relationship Id="rId5" Type="http://schemas.openxmlformats.org/officeDocument/2006/relationships/customXml" Target="../ink/ink205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219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207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60" Type="http://schemas.openxmlformats.org/officeDocument/2006/relationships/customXml" Target="../ink/ink231.xml"/><Relationship Id="rId65" Type="http://schemas.openxmlformats.org/officeDocument/2006/relationships/customXml" Target="../ink/ink233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209.xml"/><Relationship Id="rId22" Type="http://schemas.openxmlformats.org/officeDocument/2006/relationships/customXml" Target="../ink/ink213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218.xml"/><Relationship Id="rId43" Type="http://schemas.openxmlformats.org/officeDocument/2006/relationships/image" Target="../media/image1101.png"/><Relationship Id="rId48" Type="http://schemas.openxmlformats.org/officeDocument/2006/relationships/customXml" Target="../ink/ink225.xml"/><Relationship Id="rId56" Type="http://schemas.openxmlformats.org/officeDocument/2006/relationships/customXml" Target="../ink/ink229.xml"/><Relationship Id="rId64" Type="http://schemas.openxmlformats.org/officeDocument/2006/relationships/image" Target="../media/image183.png"/><Relationship Id="rId8" Type="http://schemas.openxmlformats.org/officeDocument/2006/relationships/customXml" Target="../ink/ink206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208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59" Type="http://schemas.openxmlformats.org/officeDocument/2006/relationships/image" Target="../media/image1181.png"/><Relationship Id="rId67" Type="http://schemas.openxmlformats.org/officeDocument/2006/relationships/customXml" Target="../ink/ink23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.xml"/><Relationship Id="rId26" Type="http://schemas.openxmlformats.org/officeDocument/2006/relationships/customXml" Target="../ink/ink238.xml"/><Relationship Id="rId39" Type="http://schemas.openxmlformats.org/officeDocument/2006/relationships/image" Target="../media/image1500.png"/><Relationship Id="rId3" Type="http://schemas.openxmlformats.org/officeDocument/2006/relationships/image" Target="../media/image1.tif"/><Relationship Id="rId21" Type="http://schemas.openxmlformats.org/officeDocument/2006/relationships/image" Target="../media/image1410.png"/><Relationship Id="rId34" Type="http://schemas.openxmlformats.org/officeDocument/2006/relationships/customXml" Target="../ink/ink242.xml"/><Relationship Id="rId42" Type="http://schemas.openxmlformats.org/officeDocument/2006/relationships/customXml" Target="../ink/ink246.xml"/><Relationship Id="rId7" Type="http://schemas.openxmlformats.org/officeDocument/2006/relationships/image" Target="../media/image182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244.xml"/><Relationship Id="rId2" Type="http://schemas.openxmlformats.org/officeDocument/2006/relationships/notesSlide" Target="../notesSlides/notesSlide51.xml"/><Relationship Id="rId29" Type="http://schemas.openxmlformats.org/officeDocument/2006/relationships/image" Target="../media/image1450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24" Type="http://schemas.openxmlformats.org/officeDocument/2006/relationships/customXml" Target="../ink/ink237.xml"/><Relationship Id="rId32" Type="http://schemas.openxmlformats.org/officeDocument/2006/relationships/customXml" Target="../ink/ink241.xml"/><Relationship Id="rId37" Type="http://schemas.openxmlformats.org/officeDocument/2006/relationships/image" Target="../media/image1490.png"/><Relationship Id="rId40" Type="http://schemas.openxmlformats.org/officeDocument/2006/relationships/customXml" Target="../ink/ink245.xml"/><Relationship Id="rId45" Type="http://schemas.openxmlformats.org/officeDocument/2006/relationships/image" Target="../media/image1321.png"/><Relationship Id="rId5" Type="http://schemas.openxmlformats.org/officeDocument/2006/relationships/image" Target="../media/image122.png"/><Relationship Id="rId23" Type="http://schemas.openxmlformats.org/officeDocument/2006/relationships/image" Target="../media/image1420.png"/><Relationship Id="rId28" Type="http://schemas.openxmlformats.org/officeDocument/2006/relationships/customXml" Target="../ink/ink239.xml"/><Relationship Id="rId36" Type="http://schemas.openxmlformats.org/officeDocument/2006/relationships/customXml" Target="../ink/ink243.xml"/><Relationship Id="rId31" Type="http://schemas.openxmlformats.org/officeDocument/2006/relationships/image" Target="../media/image1460.png"/><Relationship Id="rId44" Type="http://schemas.openxmlformats.org/officeDocument/2006/relationships/customXml" Target="../ink/ink247.xml"/><Relationship Id="rId4" Type="http://schemas.openxmlformats.org/officeDocument/2006/relationships/image" Target="../media/image2.png"/><Relationship Id="rId22" Type="http://schemas.openxmlformats.org/officeDocument/2006/relationships/customXml" Target="../ink/ink236.xml"/><Relationship Id="rId27" Type="http://schemas.openxmlformats.org/officeDocument/2006/relationships/image" Target="../media/image1440.png"/><Relationship Id="rId30" Type="http://schemas.openxmlformats.org/officeDocument/2006/relationships/customXml" Target="../ink/ink240.xml"/><Relationship Id="rId35" Type="http://schemas.openxmlformats.org/officeDocument/2006/relationships/image" Target="../media/image1480.png"/><Relationship Id="rId43" Type="http://schemas.openxmlformats.org/officeDocument/2006/relationships/image" Target="../media/image13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9.xml"/><Relationship Id="rId13" Type="http://schemas.openxmlformats.org/officeDocument/2006/relationships/image" Target="../media/image168.png"/><Relationship Id="rId18" Type="http://schemas.openxmlformats.org/officeDocument/2006/relationships/customXml" Target="../ink/ink254.xml"/><Relationship Id="rId26" Type="http://schemas.openxmlformats.org/officeDocument/2006/relationships/customXml" Target="../ink/ink258.xml"/><Relationship Id="rId3" Type="http://schemas.openxmlformats.org/officeDocument/2006/relationships/image" Target="../media/image1.tif"/><Relationship Id="rId21" Type="http://schemas.openxmlformats.org/officeDocument/2006/relationships/image" Target="../media/image171.png"/><Relationship Id="rId7" Type="http://schemas.openxmlformats.org/officeDocument/2006/relationships/image" Target="../media/image1650.png"/><Relationship Id="rId12" Type="http://schemas.openxmlformats.org/officeDocument/2006/relationships/customXml" Target="../ink/ink251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253.xml"/><Relationship Id="rId20" Type="http://schemas.openxmlformats.org/officeDocument/2006/relationships/customXml" Target="../ink/ink255.xml"/><Relationship Id="rId29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257.xml"/><Relationship Id="rId5" Type="http://schemas.openxmlformats.org/officeDocument/2006/relationships/customXml" Target="../ink/ink248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122.png"/><Relationship Id="rId10" Type="http://schemas.openxmlformats.org/officeDocument/2006/relationships/customXml" Target="../ink/ink250.xml"/><Relationship Id="rId19" Type="http://schemas.openxmlformats.org/officeDocument/2006/relationships/image" Target="../media/image320.png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252.xml"/><Relationship Id="rId22" Type="http://schemas.openxmlformats.org/officeDocument/2006/relationships/customXml" Target="../ink/ink256.xml"/><Relationship Id="rId27" Type="http://schemas.openxmlformats.org/officeDocument/2006/relationships/image" Target="../media/image174.png"/><Relationship Id="rId30" Type="http://schemas.openxmlformats.org/officeDocument/2006/relationships/image" Target="../media/image18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t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911.png"/><Relationship Id="rId5" Type="http://schemas.openxmlformats.org/officeDocument/2006/relationships/image" Target="../media/image164.png"/><Relationship Id="rId10" Type="http://schemas.openxmlformats.org/officeDocument/2006/relationships/customXml" Target="../ink/ink259.xml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customXml" Target="../ink/ink261.xml"/><Relationship Id="rId18" Type="http://schemas.openxmlformats.org/officeDocument/2006/relationships/customXml" Target="../ink/ink263.xml"/><Relationship Id="rId3" Type="http://schemas.openxmlformats.org/officeDocument/2006/relationships/image" Target="../media/image1.tif"/><Relationship Id="rId21" Type="http://schemas.openxmlformats.org/officeDocument/2006/relationships/image" Target="../media/image213.png"/><Relationship Id="rId7" Type="http://schemas.openxmlformats.org/officeDocument/2006/relationships/image" Target="../media/image1211.png"/><Relationship Id="rId12" Type="http://schemas.openxmlformats.org/officeDocument/2006/relationships/image" Target="../media/image1610.png"/><Relationship Id="rId17" Type="http://schemas.openxmlformats.org/officeDocument/2006/relationships/image" Target="../media/image1910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11.png"/><Relationship Id="rId20" Type="http://schemas.openxmlformats.org/officeDocument/2006/relationships/customXml" Target="../ink/ink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customXml" Target="../ink/ink260.xml"/><Relationship Id="rId24" Type="http://schemas.openxmlformats.org/officeDocument/2006/relationships/image" Target="../media/image230.png"/><Relationship Id="rId5" Type="http://schemas.openxmlformats.org/officeDocument/2006/relationships/image" Target="../media/image1010.png"/><Relationship Id="rId15" Type="http://schemas.openxmlformats.org/officeDocument/2006/relationships/customXml" Target="../ink/ink262.xml"/><Relationship Id="rId23" Type="http://schemas.openxmlformats.org/officeDocument/2006/relationships/image" Target="../media/image220.png"/><Relationship Id="rId10" Type="http://schemas.openxmlformats.org/officeDocument/2006/relationships/image" Target="../media/image7.png"/><Relationship Id="rId19" Type="http://schemas.openxmlformats.org/officeDocument/2006/relationships/image" Target="../media/image2010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1710.png"/><Relationship Id="rId22" Type="http://schemas.openxmlformats.org/officeDocument/2006/relationships/customXml" Target="../ink/ink26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0.png"/><Relationship Id="rId3" Type="http://schemas.openxmlformats.org/officeDocument/2006/relationships/image" Target="../media/image1.tif"/><Relationship Id="rId7" Type="http://schemas.openxmlformats.org/officeDocument/2006/relationships/image" Target="../media/image260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customXml" Target="../ink/ink266.xml"/><Relationship Id="rId5" Type="http://schemas.openxmlformats.org/officeDocument/2006/relationships/image" Target="../media/image24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30.png"/><Relationship Id="rId5" Type="http://schemas.openxmlformats.org/officeDocument/2006/relationships/image" Target="../media/image310.png"/><Relationship Id="rId10" Type="http://schemas.openxmlformats.org/officeDocument/2006/relationships/customXml" Target="../ink/ink267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0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60.png"/><Relationship Id="rId5" Type="http://schemas.openxmlformats.org/officeDocument/2006/relationships/image" Target="../media/image340.png"/><Relationship Id="rId10" Type="http://schemas.openxmlformats.org/officeDocument/2006/relationships/customXml" Target="../ink/ink268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69.xml"/><Relationship Id="rId3" Type="http://schemas.openxmlformats.org/officeDocument/2006/relationships/image" Target="../media/image1.tif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4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90.png"/><Relationship Id="rId3" Type="http://schemas.openxmlformats.org/officeDocument/2006/relationships/image" Target="../media/image1.tif"/><Relationship Id="rId7" Type="http://schemas.openxmlformats.org/officeDocument/2006/relationships/image" Target="../media/image470.png"/><Relationship Id="rId12" Type="http://schemas.openxmlformats.org/officeDocument/2006/relationships/customXml" Target="../ink/ink27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00.png"/><Relationship Id="rId10" Type="http://schemas.openxmlformats.org/officeDocument/2006/relationships/customXml" Target="../ink/ink271.xml"/><Relationship Id="rId4" Type="http://schemas.openxmlformats.org/officeDocument/2006/relationships/image" Target="../media/image2.png"/><Relationship Id="rId9" Type="http://schemas.openxmlformats.org/officeDocument/2006/relationships/image" Target="../media/image5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30.png"/><Relationship Id="rId10" Type="http://schemas.openxmlformats.org/officeDocument/2006/relationships/customXml" Target="../ink/ink272.xml"/><Relationship Id="rId4" Type="http://schemas.openxmlformats.org/officeDocument/2006/relationships/image" Target="../media/image2.png"/><Relationship Id="rId9" Type="http://schemas.openxmlformats.org/officeDocument/2006/relationships/image" Target="../media/image5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tif"/><Relationship Id="rId7" Type="http://schemas.openxmlformats.org/officeDocument/2006/relationships/image" Target="../media/image7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70.png"/><Relationship Id="rId5" Type="http://schemas.openxmlformats.org/officeDocument/2006/relationships/image" Target="../media/image27.png"/><Relationship Id="rId10" Type="http://schemas.openxmlformats.org/officeDocument/2006/relationships/image" Target="../media/image560.png"/><Relationship Id="rId4" Type="http://schemas.openxmlformats.org/officeDocument/2006/relationships/image" Target="../media/image2.png"/><Relationship Id="rId9" Type="http://schemas.openxmlformats.org/officeDocument/2006/relationships/customXml" Target="../ink/ink2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customXml" Target="../ink/ink274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7.xml"/><Relationship Id="rId18" Type="http://schemas.openxmlformats.org/officeDocument/2006/relationships/image" Target="../media/image700.png"/><Relationship Id="rId26" Type="http://schemas.openxmlformats.org/officeDocument/2006/relationships/image" Target="../media/image740.png"/><Relationship Id="rId39" Type="http://schemas.openxmlformats.org/officeDocument/2006/relationships/customXml" Target="../ink/ink290.xml"/><Relationship Id="rId21" Type="http://schemas.openxmlformats.org/officeDocument/2006/relationships/customXml" Target="../ink/ink281.xml"/><Relationship Id="rId34" Type="http://schemas.openxmlformats.org/officeDocument/2006/relationships/customXml" Target="../ink/ink287.xml"/><Relationship Id="rId42" Type="http://schemas.openxmlformats.org/officeDocument/2006/relationships/image" Target="../media/image820.png"/><Relationship Id="rId47" Type="http://schemas.openxmlformats.org/officeDocument/2006/relationships/customXml" Target="../ink/ink294.xml"/><Relationship Id="rId50" Type="http://schemas.openxmlformats.org/officeDocument/2006/relationships/image" Target="../media/image860.png"/><Relationship Id="rId55" Type="http://schemas.openxmlformats.org/officeDocument/2006/relationships/customXml" Target="../ink/ink298.xml"/><Relationship Id="rId63" Type="http://schemas.openxmlformats.org/officeDocument/2006/relationships/customXml" Target="../ink/ink302.xml"/><Relationship Id="rId68" Type="http://schemas.openxmlformats.org/officeDocument/2006/relationships/image" Target="../media/image950.png"/><Relationship Id="rId76" Type="http://schemas.openxmlformats.org/officeDocument/2006/relationships/image" Target="../media/image990.png"/><Relationship Id="rId84" Type="http://schemas.openxmlformats.org/officeDocument/2006/relationships/image" Target="../media/image1031.png"/><Relationship Id="rId7" Type="http://schemas.openxmlformats.org/officeDocument/2006/relationships/image" Target="../media/image640.png"/><Relationship Id="rId71" Type="http://schemas.openxmlformats.org/officeDocument/2006/relationships/customXml" Target="../ink/ink306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690.png"/><Relationship Id="rId29" Type="http://schemas.openxmlformats.org/officeDocument/2006/relationships/image" Target="../media/image760.png"/><Relationship Id="rId11" Type="http://schemas.openxmlformats.org/officeDocument/2006/relationships/customXml" Target="../ink/ink276.xml"/><Relationship Id="rId24" Type="http://schemas.openxmlformats.org/officeDocument/2006/relationships/image" Target="../media/image730.png"/><Relationship Id="rId32" Type="http://schemas.openxmlformats.org/officeDocument/2006/relationships/customXml" Target="../ink/ink286.xml"/><Relationship Id="rId37" Type="http://schemas.openxmlformats.org/officeDocument/2006/relationships/customXml" Target="../ink/ink289.xml"/><Relationship Id="rId40" Type="http://schemas.openxmlformats.org/officeDocument/2006/relationships/image" Target="../media/image810.png"/><Relationship Id="rId45" Type="http://schemas.openxmlformats.org/officeDocument/2006/relationships/customXml" Target="../ink/ink293.xml"/><Relationship Id="rId53" Type="http://schemas.openxmlformats.org/officeDocument/2006/relationships/customXml" Target="../ink/ink297.xml"/><Relationship Id="rId58" Type="http://schemas.openxmlformats.org/officeDocument/2006/relationships/image" Target="../media/image900.png"/><Relationship Id="rId66" Type="http://schemas.openxmlformats.org/officeDocument/2006/relationships/image" Target="../media/image940.png"/><Relationship Id="rId74" Type="http://schemas.openxmlformats.org/officeDocument/2006/relationships/image" Target="../media/image980.png"/><Relationship Id="rId79" Type="http://schemas.openxmlformats.org/officeDocument/2006/relationships/customXml" Target="../ink/ink310.xml"/><Relationship Id="rId5" Type="http://schemas.openxmlformats.org/officeDocument/2006/relationships/image" Target="../media/image620.png"/><Relationship Id="rId61" Type="http://schemas.openxmlformats.org/officeDocument/2006/relationships/customXml" Target="../ink/ink301.xml"/><Relationship Id="rId82" Type="http://schemas.openxmlformats.org/officeDocument/2006/relationships/image" Target="../media/image1020.png"/><Relationship Id="rId10" Type="http://schemas.openxmlformats.org/officeDocument/2006/relationships/image" Target="../media/image660.png"/><Relationship Id="rId19" Type="http://schemas.openxmlformats.org/officeDocument/2006/relationships/customXml" Target="../ink/ink280.xml"/><Relationship Id="rId31" Type="http://schemas.openxmlformats.org/officeDocument/2006/relationships/image" Target="../media/image770.png"/><Relationship Id="rId44" Type="http://schemas.openxmlformats.org/officeDocument/2006/relationships/image" Target="../media/image830.png"/><Relationship Id="rId52" Type="http://schemas.openxmlformats.org/officeDocument/2006/relationships/image" Target="../media/image870.png"/><Relationship Id="rId60" Type="http://schemas.openxmlformats.org/officeDocument/2006/relationships/image" Target="../media/image910.png"/><Relationship Id="rId65" Type="http://schemas.openxmlformats.org/officeDocument/2006/relationships/customXml" Target="../ink/ink303.xml"/><Relationship Id="rId73" Type="http://schemas.openxmlformats.org/officeDocument/2006/relationships/customXml" Target="../ink/ink307.xml"/><Relationship Id="rId78" Type="http://schemas.openxmlformats.org/officeDocument/2006/relationships/image" Target="../media/image1000.png"/><Relationship Id="rId81" Type="http://schemas.openxmlformats.org/officeDocument/2006/relationships/customXml" Target="../ink/ink311.xml"/><Relationship Id="rId4" Type="http://schemas.openxmlformats.org/officeDocument/2006/relationships/image" Target="../media/image2.png"/><Relationship Id="rId9" Type="http://schemas.openxmlformats.org/officeDocument/2006/relationships/customXml" Target="../ink/ink275.xml"/><Relationship Id="rId14" Type="http://schemas.openxmlformats.org/officeDocument/2006/relationships/image" Target="../media/image680.png"/><Relationship Id="rId22" Type="http://schemas.openxmlformats.org/officeDocument/2006/relationships/image" Target="../media/image720.png"/><Relationship Id="rId27" Type="http://schemas.openxmlformats.org/officeDocument/2006/relationships/customXml" Target="../ink/ink284.xml"/><Relationship Id="rId30" Type="http://schemas.openxmlformats.org/officeDocument/2006/relationships/customXml" Target="../ink/ink285.xml"/><Relationship Id="rId35" Type="http://schemas.openxmlformats.org/officeDocument/2006/relationships/customXml" Target="../ink/ink288.xml"/><Relationship Id="rId43" Type="http://schemas.openxmlformats.org/officeDocument/2006/relationships/customXml" Target="../ink/ink292.xml"/><Relationship Id="rId48" Type="http://schemas.openxmlformats.org/officeDocument/2006/relationships/image" Target="../media/image850.png"/><Relationship Id="rId56" Type="http://schemas.openxmlformats.org/officeDocument/2006/relationships/image" Target="../media/image890.png"/><Relationship Id="rId64" Type="http://schemas.openxmlformats.org/officeDocument/2006/relationships/image" Target="../media/image930.png"/><Relationship Id="rId69" Type="http://schemas.openxmlformats.org/officeDocument/2006/relationships/customXml" Target="../ink/ink305.xml"/><Relationship Id="rId77" Type="http://schemas.openxmlformats.org/officeDocument/2006/relationships/customXml" Target="../ink/ink309.xml"/><Relationship Id="rId8" Type="http://schemas.openxmlformats.org/officeDocument/2006/relationships/image" Target="../media/image650.png"/><Relationship Id="rId51" Type="http://schemas.openxmlformats.org/officeDocument/2006/relationships/customXml" Target="../ink/ink296.xml"/><Relationship Id="rId72" Type="http://schemas.openxmlformats.org/officeDocument/2006/relationships/image" Target="../media/image970.png"/><Relationship Id="rId80" Type="http://schemas.openxmlformats.org/officeDocument/2006/relationships/image" Target="../media/image1011.png"/><Relationship Id="rId3" Type="http://schemas.openxmlformats.org/officeDocument/2006/relationships/image" Target="../media/image1.tif"/><Relationship Id="rId12" Type="http://schemas.openxmlformats.org/officeDocument/2006/relationships/image" Target="../media/image670.png"/><Relationship Id="rId17" Type="http://schemas.openxmlformats.org/officeDocument/2006/relationships/customXml" Target="../ink/ink279.xml"/><Relationship Id="rId25" Type="http://schemas.openxmlformats.org/officeDocument/2006/relationships/customXml" Target="../ink/ink283.xml"/><Relationship Id="rId33" Type="http://schemas.openxmlformats.org/officeDocument/2006/relationships/image" Target="../media/image780.png"/><Relationship Id="rId38" Type="http://schemas.openxmlformats.org/officeDocument/2006/relationships/image" Target="../media/image800.png"/><Relationship Id="rId46" Type="http://schemas.openxmlformats.org/officeDocument/2006/relationships/image" Target="../media/image840.png"/><Relationship Id="rId59" Type="http://schemas.openxmlformats.org/officeDocument/2006/relationships/customXml" Target="../ink/ink300.xml"/><Relationship Id="rId67" Type="http://schemas.openxmlformats.org/officeDocument/2006/relationships/customXml" Target="../ink/ink304.xml"/><Relationship Id="rId20" Type="http://schemas.openxmlformats.org/officeDocument/2006/relationships/image" Target="../media/image710.png"/><Relationship Id="rId41" Type="http://schemas.openxmlformats.org/officeDocument/2006/relationships/customXml" Target="../ink/ink291.xml"/><Relationship Id="rId54" Type="http://schemas.openxmlformats.org/officeDocument/2006/relationships/image" Target="../media/image880.png"/><Relationship Id="rId62" Type="http://schemas.openxmlformats.org/officeDocument/2006/relationships/image" Target="../media/image920.png"/><Relationship Id="rId70" Type="http://schemas.openxmlformats.org/officeDocument/2006/relationships/image" Target="../media/image960.png"/><Relationship Id="rId75" Type="http://schemas.openxmlformats.org/officeDocument/2006/relationships/customXml" Target="../ink/ink308.xml"/><Relationship Id="rId83" Type="http://schemas.openxmlformats.org/officeDocument/2006/relationships/customXml" Target="../ink/ink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5" Type="http://schemas.openxmlformats.org/officeDocument/2006/relationships/customXml" Target="../ink/ink278.xml"/><Relationship Id="rId23" Type="http://schemas.openxmlformats.org/officeDocument/2006/relationships/customXml" Target="../ink/ink282.xml"/><Relationship Id="rId28" Type="http://schemas.openxmlformats.org/officeDocument/2006/relationships/image" Target="../media/image750.png"/><Relationship Id="rId36" Type="http://schemas.openxmlformats.org/officeDocument/2006/relationships/image" Target="../media/image790.png"/><Relationship Id="rId49" Type="http://schemas.openxmlformats.org/officeDocument/2006/relationships/customXml" Target="../ink/ink295.xml"/><Relationship Id="rId57" Type="http://schemas.openxmlformats.org/officeDocument/2006/relationships/customXml" Target="../ink/ink29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314.xml"/><Relationship Id="rId18" Type="http://schemas.openxmlformats.org/officeDocument/2006/relationships/image" Target="../media/image1071.png"/><Relationship Id="rId26" Type="http://schemas.openxmlformats.org/officeDocument/2006/relationships/image" Target="../media/image1112.png"/><Relationship Id="rId39" Type="http://schemas.openxmlformats.org/officeDocument/2006/relationships/customXml" Target="../ink/ink328.xml"/><Relationship Id="rId3" Type="http://schemas.openxmlformats.org/officeDocument/2006/relationships/image" Target="../media/image1.tif"/><Relationship Id="rId21" Type="http://schemas.openxmlformats.org/officeDocument/2006/relationships/customXml" Target="../ink/ink319.xml"/><Relationship Id="rId34" Type="http://schemas.openxmlformats.org/officeDocument/2006/relationships/image" Target="../media/image1151.png"/><Relationship Id="rId42" Type="http://schemas.openxmlformats.org/officeDocument/2006/relationships/image" Target="../media/image1191.png"/><Relationship Id="rId7" Type="http://schemas.openxmlformats.org/officeDocument/2006/relationships/image" Target="../media/image27.png"/><Relationship Id="rId12" Type="http://schemas.openxmlformats.org/officeDocument/2006/relationships/image" Target="../media/image1061.png"/><Relationship Id="rId17" Type="http://schemas.openxmlformats.org/officeDocument/2006/relationships/customXml" Target="../ink/ink317.xml"/><Relationship Id="rId25" Type="http://schemas.openxmlformats.org/officeDocument/2006/relationships/customXml" Target="../ink/ink321.xml"/><Relationship Id="rId33" Type="http://schemas.openxmlformats.org/officeDocument/2006/relationships/customXml" Target="../ink/ink325.xml"/><Relationship Id="rId38" Type="http://schemas.openxmlformats.org/officeDocument/2006/relationships/image" Target="../media/image1171.png"/><Relationship Id="rId2" Type="http://schemas.openxmlformats.org/officeDocument/2006/relationships/notesSlide" Target="../notesSlides/notesSlide66.xml"/><Relationship Id="rId16" Type="http://schemas.openxmlformats.org/officeDocument/2006/relationships/customXml" Target="../ink/ink316.xml"/><Relationship Id="rId20" Type="http://schemas.openxmlformats.org/officeDocument/2006/relationships/image" Target="../media/image1081.png"/><Relationship Id="rId29" Type="http://schemas.openxmlformats.org/officeDocument/2006/relationships/customXml" Target="../ink/ink323.xml"/><Relationship Id="rId41" Type="http://schemas.openxmlformats.org/officeDocument/2006/relationships/customXml" Target="../ink/ink3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1.png"/><Relationship Id="rId11" Type="http://schemas.openxmlformats.org/officeDocument/2006/relationships/image" Target="../media/image610.png"/><Relationship Id="rId24" Type="http://schemas.openxmlformats.org/officeDocument/2006/relationships/image" Target="../media/image1101.png"/><Relationship Id="rId32" Type="http://schemas.openxmlformats.org/officeDocument/2006/relationships/image" Target="../media/image1141.png"/><Relationship Id="rId37" Type="http://schemas.openxmlformats.org/officeDocument/2006/relationships/customXml" Target="../ink/ink327.xml"/><Relationship Id="rId40" Type="http://schemas.openxmlformats.org/officeDocument/2006/relationships/image" Target="../media/image1181.png"/><Relationship Id="rId5" Type="http://schemas.openxmlformats.org/officeDocument/2006/relationships/image" Target="../media/image1041.png"/><Relationship Id="rId15" Type="http://schemas.openxmlformats.org/officeDocument/2006/relationships/customXml" Target="../ink/ink315.xml"/><Relationship Id="rId23" Type="http://schemas.openxmlformats.org/officeDocument/2006/relationships/customXml" Target="../ink/ink320.xml"/><Relationship Id="rId28" Type="http://schemas.openxmlformats.org/officeDocument/2006/relationships/image" Target="../media/image1121.png"/><Relationship Id="rId36" Type="http://schemas.openxmlformats.org/officeDocument/2006/relationships/image" Target="../media/image1161.png"/><Relationship Id="rId10" Type="http://schemas.openxmlformats.org/officeDocument/2006/relationships/customXml" Target="../ink/ink313.xml"/><Relationship Id="rId19" Type="http://schemas.openxmlformats.org/officeDocument/2006/relationships/customXml" Target="../ink/ink318.xml"/><Relationship Id="rId31" Type="http://schemas.openxmlformats.org/officeDocument/2006/relationships/customXml" Target="../ink/ink324.xml"/><Relationship Id="rId44" Type="http://schemas.openxmlformats.org/officeDocument/2006/relationships/image" Target="../media/image120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770.png"/><Relationship Id="rId22" Type="http://schemas.openxmlformats.org/officeDocument/2006/relationships/image" Target="../media/image1091.png"/><Relationship Id="rId27" Type="http://schemas.openxmlformats.org/officeDocument/2006/relationships/customXml" Target="../ink/ink322.xml"/><Relationship Id="rId30" Type="http://schemas.openxmlformats.org/officeDocument/2006/relationships/image" Target="../media/image1131.png"/><Relationship Id="rId35" Type="http://schemas.openxmlformats.org/officeDocument/2006/relationships/customXml" Target="../ink/ink326.xml"/><Relationship Id="rId43" Type="http://schemas.openxmlformats.org/officeDocument/2006/relationships/customXml" Target="../ink/ink33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12.png"/><Relationship Id="rId10" Type="http://schemas.openxmlformats.org/officeDocument/2006/relationships/customXml" Target="../ink/ink33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31.png"/><Relationship Id="rId10" Type="http://schemas.openxmlformats.org/officeDocument/2006/relationships/customXml" Target="../ink/ink332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1.png"/><Relationship Id="rId11" Type="http://schemas.openxmlformats.org/officeDocument/2006/relationships/image" Target="../media/image610.png"/><Relationship Id="rId5" Type="http://schemas.openxmlformats.org/officeDocument/2006/relationships/image" Target="../media/image1241.png"/><Relationship Id="rId10" Type="http://schemas.openxmlformats.org/officeDocument/2006/relationships/customXml" Target="../ink/ink333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customXml" Target="../ink/ink68.xml"/><Relationship Id="rId42" Type="http://schemas.openxmlformats.org/officeDocument/2006/relationships/image" Target="../media/image36.png"/><Relationship Id="rId47" Type="http://schemas.openxmlformats.org/officeDocument/2006/relationships/customXml" Target="../ink/ink81.xml"/><Relationship Id="rId63" Type="http://schemas.openxmlformats.org/officeDocument/2006/relationships/customXml" Target="../ink/ink89.xml"/><Relationship Id="rId68" Type="http://schemas.openxmlformats.org/officeDocument/2006/relationships/image" Target="../media/image49.png"/><Relationship Id="rId84" Type="http://schemas.openxmlformats.org/officeDocument/2006/relationships/image" Target="../media/image55.png"/><Relationship Id="rId89" Type="http://schemas.openxmlformats.org/officeDocument/2006/relationships/image" Target="../media/image57.png"/><Relationship Id="rId112" Type="http://schemas.openxmlformats.org/officeDocument/2006/relationships/customXml" Target="../ink/ink118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4.png"/><Relationship Id="rId29" Type="http://schemas.openxmlformats.org/officeDocument/2006/relationships/customXml" Target="../ink/ink72.xml"/><Relationship Id="rId107" Type="http://schemas.openxmlformats.org/officeDocument/2006/relationships/image" Target="../media/image64.png"/><Relationship Id="rId11" Type="http://schemas.openxmlformats.org/officeDocument/2006/relationships/customXml" Target="../ink/ink63.xml"/><Relationship Id="rId24" Type="http://schemas.openxmlformats.org/officeDocument/2006/relationships/image" Target="../media/image25.png"/><Relationship Id="rId32" Type="http://schemas.openxmlformats.org/officeDocument/2006/relationships/image" Target="../media/image31.png"/><Relationship Id="rId37" Type="http://schemas.openxmlformats.org/officeDocument/2006/relationships/customXml" Target="../ink/ink76.xml"/><Relationship Id="rId40" Type="http://schemas.openxmlformats.org/officeDocument/2006/relationships/image" Target="../media/image35.png"/><Relationship Id="rId45" Type="http://schemas.openxmlformats.org/officeDocument/2006/relationships/customXml" Target="../ink/ink80.xml"/><Relationship Id="rId53" Type="http://schemas.openxmlformats.org/officeDocument/2006/relationships/customXml" Target="../ink/ink84.xml"/><Relationship Id="rId58" Type="http://schemas.openxmlformats.org/officeDocument/2006/relationships/image" Target="../media/image44.png"/><Relationship Id="rId66" Type="http://schemas.openxmlformats.org/officeDocument/2006/relationships/image" Target="../media/image48.png"/><Relationship Id="rId74" Type="http://schemas.openxmlformats.org/officeDocument/2006/relationships/customXml" Target="../ink/ink96.xml"/><Relationship Id="rId79" Type="http://schemas.openxmlformats.org/officeDocument/2006/relationships/customXml" Target="../ink/ink99.xml"/><Relationship Id="rId87" Type="http://schemas.openxmlformats.org/officeDocument/2006/relationships/customXml" Target="../ink/ink103.xml"/><Relationship Id="rId102" Type="http://schemas.openxmlformats.org/officeDocument/2006/relationships/customXml" Target="../ink/ink113.xml"/><Relationship Id="rId110" Type="http://schemas.openxmlformats.org/officeDocument/2006/relationships/customXml" Target="../ink/ink117.xml"/><Relationship Id="rId5" Type="http://schemas.openxmlformats.org/officeDocument/2006/relationships/image" Target="../media/image8.png"/><Relationship Id="rId61" Type="http://schemas.openxmlformats.org/officeDocument/2006/relationships/customXml" Target="../ink/ink88.xml"/><Relationship Id="rId82" Type="http://schemas.openxmlformats.org/officeDocument/2006/relationships/image" Target="../media/image54.png"/><Relationship Id="rId90" Type="http://schemas.openxmlformats.org/officeDocument/2006/relationships/customXml" Target="../ink/ink105.xml"/><Relationship Id="rId95" Type="http://schemas.openxmlformats.org/officeDocument/2006/relationships/image" Target="../media/image58.png"/><Relationship Id="rId19" Type="http://schemas.openxmlformats.org/officeDocument/2006/relationships/customXml" Target="../ink/ink67.xml"/><Relationship Id="rId14" Type="http://schemas.openxmlformats.org/officeDocument/2006/relationships/image" Target="../media/image2011.png"/><Relationship Id="rId22" Type="http://schemas.openxmlformats.org/officeDocument/2006/relationships/image" Target="../media/image24.png"/><Relationship Id="rId27" Type="http://schemas.openxmlformats.org/officeDocument/2006/relationships/customXml" Target="../ink/ink71.xml"/><Relationship Id="rId30" Type="http://schemas.openxmlformats.org/officeDocument/2006/relationships/image" Target="../media/image30.png"/><Relationship Id="rId35" Type="http://schemas.openxmlformats.org/officeDocument/2006/relationships/customXml" Target="../ink/ink75.xml"/><Relationship Id="rId43" Type="http://schemas.openxmlformats.org/officeDocument/2006/relationships/customXml" Target="../ink/ink79.xm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69" Type="http://schemas.openxmlformats.org/officeDocument/2006/relationships/customXml" Target="../ink/ink92.xml"/><Relationship Id="rId77" Type="http://schemas.openxmlformats.org/officeDocument/2006/relationships/customXml" Target="../ink/ink98.xml"/><Relationship Id="rId100" Type="http://schemas.openxmlformats.org/officeDocument/2006/relationships/customXml" Target="../ink/ink112.xml"/><Relationship Id="rId105" Type="http://schemas.openxmlformats.org/officeDocument/2006/relationships/image" Target="../media/image63.png"/><Relationship Id="rId113" Type="http://schemas.openxmlformats.org/officeDocument/2006/relationships/image" Target="../media/image67.png"/><Relationship Id="rId8" Type="http://schemas.openxmlformats.org/officeDocument/2006/relationships/image" Target="../media/image1711.png"/><Relationship Id="rId51" Type="http://schemas.openxmlformats.org/officeDocument/2006/relationships/customXml" Target="../ink/ink83.xml"/><Relationship Id="rId72" Type="http://schemas.openxmlformats.org/officeDocument/2006/relationships/customXml" Target="../ink/ink95.xml"/><Relationship Id="rId80" Type="http://schemas.openxmlformats.org/officeDocument/2006/relationships/image" Target="../media/image53.png"/><Relationship Id="rId85" Type="http://schemas.openxmlformats.org/officeDocument/2006/relationships/customXml" Target="../ink/ink102.xml"/><Relationship Id="rId93" Type="http://schemas.openxmlformats.org/officeDocument/2006/relationships/customXml" Target="../ink/ink108.xml"/><Relationship Id="rId98" Type="http://schemas.openxmlformats.org/officeDocument/2006/relationships/customXml" Target="../ink/ink111.xml"/><Relationship Id="rId3" Type="http://schemas.openxmlformats.org/officeDocument/2006/relationships/image" Target="../media/image1.tif"/><Relationship Id="rId12" Type="http://schemas.openxmlformats.org/officeDocument/2006/relationships/image" Target="../media/image1911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customXml" Target="../ink/ink87.xml"/><Relationship Id="rId67" Type="http://schemas.openxmlformats.org/officeDocument/2006/relationships/customXml" Target="../ink/ink91.xml"/><Relationship Id="rId103" Type="http://schemas.openxmlformats.org/officeDocument/2006/relationships/image" Target="../media/image62.png"/><Relationship Id="rId108" Type="http://schemas.openxmlformats.org/officeDocument/2006/relationships/customXml" Target="../ink/ink116.xml"/><Relationship Id="rId20" Type="http://schemas.openxmlformats.org/officeDocument/2006/relationships/image" Target="../media/image23.png"/><Relationship Id="rId41" Type="http://schemas.openxmlformats.org/officeDocument/2006/relationships/customXml" Target="../ink/ink78.xm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70" Type="http://schemas.openxmlformats.org/officeDocument/2006/relationships/customXml" Target="../ink/ink93.xml"/><Relationship Id="rId75" Type="http://schemas.openxmlformats.org/officeDocument/2006/relationships/image" Target="../media/image51.png"/><Relationship Id="rId83" Type="http://schemas.openxmlformats.org/officeDocument/2006/relationships/customXml" Target="../ink/ink101.xml"/><Relationship Id="rId88" Type="http://schemas.openxmlformats.org/officeDocument/2006/relationships/customXml" Target="../ink/ink104.xml"/><Relationship Id="rId91" Type="http://schemas.openxmlformats.org/officeDocument/2006/relationships/customXml" Target="../ink/ink106.xml"/><Relationship Id="rId96" Type="http://schemas.openxmlformats.org/officeDocument/2006/relationships/customXml" Target="../ink/ink110.xml"/><Relationship Id="rId111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2.png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customXml" Target="../ink/ink82.xml"/><Relationship Id="rId57" Type="http://schemas.openxmlformats.org/officeDocument/2006/relationships/customXml" Target="../ink/ink86.xml"/><Relationship Id="rId106" Type="http://schemas.openxmlformats.org/officeDocument/2006/relationships/customXml" Target="../ink/ink115.xml"/><Relationship Id="rId10" Type="http://schemas.openxmlformats.org/officeDocument/2006/relationships/image" Target="../media/image185.png"/><Relationship Id="rId31" Type="http://schemas.openxmlformats.org/officeDocument/2006/relationships/customXml" Target="../ink/ink73.xml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65" Type="http://schemas.openxmlformats.org/officeDocument/2006/relationships/customXml" Target="../ink/ink90.xml"/><Relationship Id="rId73" Type="http://schemas.openxmlformats.org/officeDocument/2006/relationships/image" Target="../media/image50.png"/><Relationship Id="rId78" Type="http://schemas.openxmlformats.org/officeDocument/2006/relationships/image" Target="../media/image52.png"/><Relationship Id="rId81" Type="http://schemas.openxmlformats.org/officeDocument/2006/relationships/customXml" Target="../ink/ink100.xml"/><Relationship Id="rId86" Type="http://schemas.openxmlformats.org/officeDocument/2006/relationships/image" Target="../media/image56.png"/><Relationship Id="rId94" Type="http://schemas.openxmlformats.org/officeDocument/2006/relationships/customXml" Target="../ink/ink109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customXml" Target="../ink/ink62.xml"/><Relationship Id="rId13" Type="http://schemas.openxmlformats.org/officeDocument/2006/relationships/customXml" Target="../ink/ink64.xml"/><Relationship Id="rId18" Type="http://schemas.openxmlformats.org/officeDocument/2006/relationships/image" Target="../media/image221.png"/><Relationship Id="rId39" Type="http://schemas.openxmlformats.org/officeDocument/2006/relationships/customXml" Target="../ink/ink77.xml"/><Relationship Id="rId109" Type="http://schemas.openxmlformats.org/officeDocument/2006/relationships/image" Target="../media/image65.png"/><Relationship Id="rId34" Type="http://schemas.openxmlformats.org/officeDocument/2006/relationships/image" Target="../media/image32.png"/><Relationship Id="rId50" Type="http://schemas.openxmlformats.org/officeDocument/2006/relationships/image" Target="../media/image40.png"/><Relationship Id="rId55" Type="http://schemas.openxmlformats.org/officeDocument/2006/relationships/customXml" Target="../ink/ink85.xml"/><Relationship Id="rId76" Type="http://schemas.openxmlformats.org/officeDocument/2006/relationships/customXml" Target="../ink/ink97.xml"/><Relationship Id="rId97" Type="http://schemas.openxmlformats.org/officeDocument/2006/relationships/image" Target="../media/image59.png"/><Relationship Id="rId104" Type="http://schemas.openxmlformats.org/officeDocument/2006/relationships/customXml" Target="../ink/ink114.xml"/><Relationship Id="rId7" Type="http://schemas.openxmlformats.org/officeDocument/2006/relationships/customXml" Target="../ink/ink61.xml"/><Relationship Id="rId71" Type="http://schemas.openxmlformats.org/officeDocument/2006/relationships/customXml" Target="../ink/ink94.xml"/><Relationship Id="rId92" Type="http://schemas.openxmlformats.org/officeDocument/2006/relationships/customXml" Target="../ink/ink107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0.png"/><Relationship Id="rId18" Type="http://schemas.openxmlformats.org/officeDocument/2006/relationships/customXml" Target="../ink/ink340.xml"/><Relationship Id="rId26" Type="http://schemas.openxmlformats.org/officeDocument/2006/relationships/customXml" Target="../ink/ink344.xml"/><Relationship Id="rId39" Type="http://schemas.openxmlformats.org/officeDocument/2006/relationships/image" Target="../media/image1500.png"/><Relationship Id="rId21" Type="http://schemas.openxmlformats.org/officeDocument/2006/relationships/image" Target="../media/image1410.png"/><Relationship Id="rId34" Type="http://schemas.openxmlformats.org/officeDocument/2006/relationships/customXml" Target="../ink/ink348.xml"/><Relationship Id="rId42" Type="http://schemas.openxmlformats.org/officeDocument/2006/relationships/customXml" Target="../ink/ink352.xml"/><Relationship Id="rId47" Type="http://schemas.openxmlformats.org/officeDocument/2006/relationships/image" Target="../media/image1530.png"/><Relationship Id="rId50" Type="http://schemas.openxmlformats.org/officeDocument/2006/relationships/customXml" Target="../ink/ink356.xml"/><Relationship Id="rId55" Type="http://schemas.openxmlformats.org/officeDocument/2006/relationships/image" Target="../media/image1570.png"/><Relationship Id="rId63" Type="http://schemas.openxmlformats.org/officeDocument/2006/relationships/customXml" Target="../ink/ink362.xml"/><Relationship Id="rId68" Type="http://schemas.openxmlformats.org/officeDocument/2006/relationships/customXml" Target="../ink/ink364.xml"/><Relationship Id="rId76" Type="http://schemas.openxmlformats.org/officeDocument/2006/relationships/customXml" Target="../ink/ink368.xml"/><Relationship Id="rId84" Type="http://schemas.openxmlformats.org/officeDocument/2006/relationships/customXml" Target="../ink/ink372.xml"/><Relationship Id="rId7" Type="http://schemas.openxmlformats.org/officeDocument/2006/relationships/image" Target="../media/image1340.png"/><Relationship Id="rId71" Type="http://schemas.openxmlformats.org/officeDocument/2006/relationships/image" Target="../media/image1301.png"/><Relationship Id="rId2" Type="http://schemas.openxmlformats.org/officeDocument/2006/relationships/notesSlide" Target="../notesSlides/notesSlide70.xml"/><Relationship Id="rId16" Type="http://schemas.openxmlformats.org/officeDocument/2006/relationships/customXml" Target="../ink/ink339.xml"/><Relationship Id="rId29" Type="http://schemas.openxmlformats.org/officeDocument/2006/relationships/image" Target="../media/image1450.png"/><Relationship Id="rId11" Type="http://schemas.openxmlformats.org/officeDocument/2006/relationships/image" Target="../media/image1360.png"/><Relationship Id="rId24" Type="http://schemas.openxmlformats.org/officeDocument/2006/relationships/customXml" Target="../ink/ink343.xml"/><Relationship Id="rId32" Type="http://schemas.openxmlformats.org/officeDocument/2006/relationships/customXml" Target="../ink/ink347.xml"/><Relationship Id="rId37" Type="http://schemas.openxmlformats.org/officeDocument/2006/relationships/image" Target="../media/image1490.png"/><Relationship Id="rId40" Type="http://schemas.openxmlformats.org/officeDocument/2006/relationships/customXml" Target="../ink/ink351.xml"/><Relationship Id="rId45" Type="http://schemas.openxmlformats.org/officeDocument/2006/relationships/image" Target="../media/image1520.png"/><Relationship Id="rId53" Type="http://schemas.openxmlformats.org/officeDocument/2006/relationships/image" Target="../media/image1560.png"/><Relationship Id="rId58" Type="http://schemas.openxmlformats.org/officeDocument/2006/relationships/customXml" Target="../ink/ink360.xml"/><Relationship Id="rId66" Type="http://schemas.openxmlformats.org/officeDocument/2006/relationships/image" Target="../media/image1620.png"/><Relationship Id="rId74" Type="http://schemas.openxmlformats.org/officeDocument/2006/relationships/customXml" Target="../ink/ink367.xml"/><Relationship Id="rId79" Type="http://schemas.openxmlformats.org/officeDocument/2006/relationships/image" Target="../media/image1590.png"/><Relationship Id="rId5" Type="http://schemas.openxmlformats.org/officeDocument/2006/relationships/image" Target="../media/image165.png"/><Relationship Id="rId61" Type="http://schemas.openxmlformats.org/officeDocument/2006/relationships/customXml" Target="../ink/ink361.xml"/><Relationship Id="rId82" Type="http://schemas.openxmlformats.org/officeDocument/2006/relationships/customXml" Target="../ink/ink371.xml"/><Relationship Id="rId19" Type="http://schemas.openxmlformats.org/officeDocument/2006/relationships/image" Target="../media/image1400.png"/><Relationship Id="rId4" Type="http://schemas.openxmlformats.org/officeDocument/2006/relationships/image" Target="../media/image2.png"/><Relationship Id="rId9" Type="http://schemas.openxmlformats.org/officeDocument/2006/relationships/image" Target="../media/image1350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Relationship Id="rId27" Type="http://schemas.openxmlformats.org/officeDocument/2006/relationships/image" Target="../media/image1440.png"/><Relationship Id="rId30" Type="http://schemas.openxmlformats.org/officeDocument/2006/relationships/customXml" Target="../ink/ink346.xml"/><Relationship Id="rId35" Type="http://schemas.openxmlformats.org/officeDocument/2006/relationships/image" Target="../media/image1480.png"/><Relationship Id="rId43" Type="http://schemas.openxmlformats.org/officeDocument/2006/relationships/image" Target="../media/image1510.png"/><Relationship Id="rId48" Type="http://schemas.openxmlformats.org/officeDocument/2006/relationships/customXml" Target="../ink/ink355.xml"/><Relationship Id="rId56" Type="http://schemas.openxmlformats.org/officeDocument/2006/relationships/customXml" Target="../ink/ink359.xml"/><Relationship Id="rId64" Type="http://schemas.openxmlformats.org/officeDocument/2006/relationships/image" Target="../media/image1611.png"/><Relationship Id="rId69" Type="http://schemas.openxmlformats.org/officeDocument/2006/relationships/image" Target="../media/image1291.png"/><Relationship Id="rId77" Type="http://schemas.openxmlformats.org/officeDocument/2006/relationships/image" Target="../media/image1331.png"/><Relationship Id="rId8" Type="http://schemas.openxmlformats.org/officeDocument/2006/relationships/customXml" Target="../ink/ink335.xml"/><Relationship Id="rId51" Type="http://schemas.openxmlformats.org/officeDocument/2006/relationships/image" Target="../media/image1550.png"/><Relationship Id="rId72" Type="http://schemas.openxmlformats.org/officeDocument/2006/relationships/customXml" Target="../ink/ink366.xml"/><Relationship Id="rId80" Type="http://schemas.openxmlformats.org/officeDocument/2006/relationships/customXml" Target="../ink/ink370.xml"/><Relationship Id="rId85" Type="http://schemas.openxmlformats.org/officeDocument/2006/relationships/image" Target="../media/image1651.png"/><Relationship Id="rId3" Type="http://schemas.openxmlformats.org/officeDocument/2006/relationships/image" Target="../media/image1.tif"/><Relationship Id="rId12" Type="http://schemas.openxmlformats.org/officeDocument/2006/relationships/customXml" Target="../ink/ink337.xml"/><Relationship Id="rId17" Type="http://schemas.openxmlformats.org/officeDocument/2006/relationships/image" Target="../media/image139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350.xml"/><Relationship Id="rId46" Type="http://schemas.openxmlformats.org/officeDocument/2006/relationships/customXml" Target="../ink/ink354.xml"/><Relationship Id="rId59" Type="http://schemas.openxmlformats.org/officeDocument/2006/relationships/image" Target="../media/image2110.png"/><Relationship Id="rId67" Type="http://schemas.openxmlformats.org/officeDocument/2006/relationships/image" Target="../media/image182.png"/><Relationship Id="rId20" Type="http://schemas.openxmlformats.org/officeDocument/2006/relationships/customXml" Target="../ink/ink341.xml"/><Relationship Id="rId41" Type="http://schemas.openxmlformats.org/officeDocument/2006/relationships/image" Target="../media/image320.png"/><Relationship Id="rId54" Type="http://schemas.openxmlformats.org/officeDocument/2006/relationships/customXml" Target="../ink/ink358.xml"/><Relationship Id="rId62" Type="http://schemas.openxmlformats.org/officeDocument/2006/relationships/image" Target="../media/image1600.png"/><Relationship Id="rId70" Type="http://schemas.openxmlformats.org/officeDocument/2006/relationships/customXml" Target="../ink/ink365.xml"/><Relationship Id="rId75" Type="http://schemas.openxmlformats.org/officeDocument/2006/relationships/image" Target="../media/image1321.png"/><Relationship Id="rId83" Type="http://schemas.openxmlformats.org/officeDocument/2006/relationships/image" Target="../media/image16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4.xml"/><Relationship Id="rId15" Type="http://schemas.openxmlformats.org/officeDocument/2006/relationships/image" Target="../media/image1380.png"/><Relationship Id="rId23" Type="http://schemas.openxmlformats.org/officeDocument/2006/relationships/image" Target="../media/image1420.png"/><Relationship Id="rId28" Type="http://schemas.openxmlformats.org/officeDocument/2006/relationships/customXml" Target="../ink/ink345.xml"/><Relationship Id="rId36" Type="http://schemas.openxmlformats.org/officeDocument/2006/relationships/customXml" Target="../ink/ink349.xml"/><Relationship Id="rId49" Type="http://schemas.openxmlformats.org/officeDocument/2006/relationships/image" Target="../media/image1540.png"/><Relationship Id="rId57" Type="http://schemas.openxmlformats.org/officeDocument/2006/relationships/image" Target="../media/image1580.png"/><Relationship Id="rId10" Type="http://schemas.openxmlformats.org/officeDocument/2006/relationships/customXml" Target="../ink/ink336.xml"/><Relationship Id="rId31" Type="http://schemas.openxmlformats.org/officeDocument/2006/relationships/image" Target="../media/image1460.png"/><Relationship Id="rId44" Type="http://schemas.openxmlformats.org/officeDocument/2006/relationships/customXml" Target="../ink/ink353.xml"/><Relationship Id="rId52" Type="http://schemas.openxmlformats.org/officeDocument/2006/relationships/customXml" Target="../ink/ink357.xml"/><Relationship Id="rId60" Type="http://schemas.openxmlformats.org/officeDocument/2006/relationships/image" Target="../media/image175.png"/><Relationship Id="rId65" Type="http://schemas.openxmlformats.org/officeDocument/2006/relationships/customXml" Target="../ink/ink363.xml"/><Relationship Id="rId73" Type="http://schemas.openxmlformats.org/officeDocument/2006/relationships/image" Target="../media/image1311.png"/><Relationship Id="rId78" Type="http://schemas.openxmlformats.org/officeDocument/2006/relationships/customXml" Target="../ink/ink369.xml"/><Relationship Id="rId81" Type="http://schemas.openxmlformats.org/officeDocument/2006/relationships/image" Target="../media/image16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t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911.png"/><Relationship Id="rId5" Type="http://schemas.openxmlformats.org/officeDocument/2006/relationships/image" Target="../media/image164.png"/><Relationship Id="rId10" Type="http://schemas.openxmlformats.org/officeDocument/2006/relationships/customXml" Target="../ink/ink373.xml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4.xml"/><Relationship Id="rId13" Type="http://schemas.openxmlformats.org/officeDocument/2006/relationships/image" Target="../media/image190.png"/><Relationship Id="rId3" Type="http://schemas.openxmlformats.org/officeDocument/2006/relationships/image" Target="../media/image1.tif"/><Relationship Id="rId7" Type="http://schemas.openxmlformats.org/officeDocument/2006/relationships/image" Target="../media/image1880.png"/><Relationship Id="rId12" Type="http://schemas.openxmlformats.org/officeDocument/2006/relationships/image" Target="../media/image1890.png"/><Relationship Id="rId17" Type="http://schemas.openxmlformats.org/officeDocument/2006/relationships/customXml" Target="../ink/ink379.xml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3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0.png"/><Relationship Id="rId11" Type="http://schemas.openxmlformats.org/officeDocument/2006/relationships/customXml" Target="../ink/ink376.xml"/><Relationship Id="rId5" Type="http://schemas.openxmlformats.org/officeDocument/2006/relationships/image" Target="../media/image1860.png"/><Relationship Id="rId15" Type="http://schemas.openxmlformats.org/officeDocument/2006/relationships/customXml" Target="../ink/ink377.xml"/><Relationship Id="rId10" Type="http://schemas.openxmlformats.org/officeDocument/2006/relationships/customXml" Target="../ink/ink375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196.png"/><Relationship Id="rId3" Type="http://schemas.openxmlformats.org/officeDocument/2006/relationships/image" Target="../media/image1.tif"/><Relationship Id="rId7" Type="http://schemas.openxmlformats.org/officeDocument/2006/relationships/image" Target="../media/image194.png"/><Relationship Id="rId12" Type="http://schemas.openxmlformats.org/officeDocument/2006/relationships/image" Target="../media/image195.png"/><Relationship Id="rId17" Type="http://schemas.openxmlformats.org/officeDocument/2006/relationships/customXml" Target="../ink/ink385.xml"/><Relationship Id="rId2" Type="http://schemas.openxmlformats.org/officeDocument/2006/relationships/notesSlide" Target="../notesSlides/notesSlide73.xml"/><Relationship Id="rId16" Type="http://schemas.openxmlformats.org/officeDocument/2006/relationships/customXml" Target="../ink/ink3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customXml" Target="../ink/ink382.xml"/><Relationship Id="rId5" Type="http://schemas.openxmlformats.org/officeDocument/2006/relationships/image" Target="../media/image192.png"/><Relationship Id="rId15" Type="http://schemas.openxmlformats.org/officeDocument/2006/relationships/customXml" Target="../ink/ink383.xml"/><Relationship Id="rId10" Type="http://schemas.openxmlformats.org/officeDocument/2006/relationships/customXml" Target="../ink/ink381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"/><Relationship Id="rId7" Type="http://schemas.openxmlformats.org/officeDocument/2006/relationships/customXml" Target="../ink/ink119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121.xml"/><Relationship Id="rId5" Type="http://schemas.openxmlformats.org/officeDocument/2006/relationships/image" Target="../media/image8.png"/><Relationship Id="rId10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customXml" Target="../ink/ink1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pc="-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2022.09.19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research progress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C527-A4D4-4A82-9EEF-C61B003CA9D9}"/>
              </a:ext>
            </a:extLst>
          </p:cNvPr>
          <p:cNvSpPr txBox="1"/>
          <p:nvPr/>
        </p:nvSpPr>
        <p:spPr>
          <a:xfrm>
            <a:off x="3031098" y="675155"/>
            <a:ext cx="30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2A14F5-202F-4AD7-9E7F-D138F150167E}"/>
              </a:ext>
            </a:extLst>
          </p:cNvPr>
          <p:cNvGrpSpPr/>
          <p:nvPr/>
        </p:nvGrpSpPr>
        <p:grpSpPr>
          <a:xfrm>
            <a:off x="5327869" y="1230215"/>
            <a:ext cx="3081443" cy="5216923"/>
            <a:chOff x="6363329" y="1284761"/>
            <a:chExt cx="3081443" cy="52169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483D93-FC42-45BA-860E-8B4569EBC1BE}"/>
                </a:ext>
              </a:extLst>
            </p:cNvPr>
            <p:cNvSpPr txBox="1"/>
            <p:nvPr/>
          </p:nvSpPr>
          <p:spPr>
            <a:xfrm>
              <a:off x="6407816" y="1731147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('max_pool_3x3', 1), ('max_pool_3x3', 0), ('max_pool_3x3', 1)], 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[('sep_conv_5x5', 0), ('sep_conv_5x5',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('avg_pool_3x3',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2E85D-6E05-483C-9B35-0000A9E1FB3B}"/>
                </a:ext>
              </a:extLst>
            </p:cNvPr>
            <p:cNvSpPr txBox="1"/>
            <p:nvPr/>
          </p:nvSpPr>
          <p:spPr>
            <a:xfrm>
              <a:off x="6363329" y="1284761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50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A122FA-0CE1-4EBB-9BE1-3543FB8AB155}"/>
              </a:ext>
            </a:extLst>
          </p:cNvPr>
          <p:cNvGrpSpPr/>
          <p:nvPr/>
        </p:nvGrpSpPr>
        <p:grpSpPr>
          <a:xfrm>
            <a:off x="1490376" y="1230215"/>
            <a:ext cx="3081443" cy="5216923"/>
            <a:chOff x="5221218" y="1302590"/>
            <a:chExt cx="3081443" cy="5216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E555AE-D38B-4214-B7D0-586B4E4EFA5C}"/>
                </a:ext>
              </a:extLst>
            </p:cNvPr>
            <p:cNvSpPr txBox="1"/>
            <p:nvPr/>
          </p:nvSpPr>
          <p:spPr>
            <a:xfrm>
              <a:off x="5265705" y="1748976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[('sep_conv_3x3',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2)]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[('max_pool_3x3', 0), ('max_pool_3x3', 1), ('max_pool_3x3', 0), ('dil_conv_3x3', 1), ('max_pool_3x3',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('avg_pool_3x3', 0)]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2F2C50-5A94-458D-BF9D-449ACEE40B2B}"/>
                </a:ext>
              </a:extLst>
            </p:cNvPr>
            <p:cNvSpPr txBox="1"/>
            <p:nvPr/>
          </p:nvSpPr>
          <p:spPr>
            <a:xfrm>
              <a:off x="5221218" y="1302590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79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72695"/>
              </p:ext>
            </p:extLst>
          </p:nvPr>
        </p:nvGraphicFramePr>
        <p:xfrm>
          <a:off x="654120" y="1397000"/>
          <a:ext cx="791838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95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# of skip connection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88.228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4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2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9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02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24F3F8-2B80-417E-AC7E-688A0AF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7948"/>
              </p:ext>
            </p:extLst>
          </p:nvPr>
        </p:nvGraphicFramePr>
        <p:xfrm>
          <a:off x="1788842" y="2501900"/>
          <a:ext cx="5565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978">
                  <a:extLst>
                    <a:ext uri="{9D8B030D-6E8A-4147-A177-3AD203B41FA5}">
                      <a16:colId xmlns:a16="http://schemas.microsoft.com/office/drawing/2014/main" val="773083595"/>
                    </a:ext>
                  </a:extLst>
                </a:gridCol>
                <a:gridCol w="2782978">
                  <a:extLst>
                    <a:ext uri="{9D8B030D-6E8A-4147-A177-3AD203B41FA5}">
                      <a16:colId xmlns:a16="http://schemas.microsoft.com/office/drawing/2014/main" val="199378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4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DARTS_V2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TD-DARTS_60_50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TD-DARTS_60_44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79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BED3E-EBF6-4C8E-833C-066197196069}"/>
              </a:ext>
            </a:extLst>
          </p:cNvPr>
          <p:cNvSpPr txBox="1"/>
          <p:nvPr/>
        </p:nvSpPr>
        <p:spPr>
          <a:xfrm>
            <a:off x="299903" y="857555"/>
            <a:ext cx="854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other SOTA algorithms on NAS for CIFAR-10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B7E110-BB22-4E52-A71C-5EEAF1F20F67}"/>
              </a:ext>
            </a:extLst>
          </p:cNvPr>
          <p:cNvGrpSpPr/>
          <p:nvPr/>
        </p:nvGrpSpPr>
        <p:grpSpPr>
          <a:xfrm>
            <a:off x="0" y="2052002"/>
            <a:ext cx="9144000" cy="2826231"/>
            <a:chOff x="0" y="2052002"/>
            <a:chExt cx="9144000" cy="28262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FFCFAE-2AE6-4E14-884A-D4D867FC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52002"/>
              <a:ext cx="9144000" cy="28262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C8903CF-8337-4185-A99C-C478C9B49768}"/>
                    </a:ext>
                  </a:extLst>
                </p14:cNvPr>
                <p14:cNvContentPartPr/>
                <p14:nvPr/>
              </p14:nvContentPartPr>
              <p14:xfrm>
                <a:off x="761475" y="3228195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C8903CF-8337-4185-A99C-C478C9B497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475" y="32105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00C801-8613-4208-B092-48A9CF4649BD}"/>
              </a:ext>
            </a:extLst>
          </p:cNvPr>
          <p:cNvSpPr txBox="1"/>
          <p:nvPr/>
        </p:nvSpPr>
        <p:spPr>
          <a:xfrm>
            <a:off x="313560" y="3228195"/>
            <a:ext cx="1382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TD-DARTS</a:t>
            </a:r>
          </a:p>
        </p:txBody>
      </p:sp>
    </p:spTree>
    <p:extLst>
      <p:ext uri="{BB962C8B-B14F-4D97-AF65-F5344CB8AC3E}">
        <p14:creationId xmlns:p14="http://schemas.microsoft.com/office/powerpoint/2010/main" val="162499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654120" y="966828"/>
            <a:ext cx="80607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 [DARTS].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By </a:t>
            </a:r>
            <a:r>
              <a:rPr lang="en-US" altLang="ko-KR" sz="2400">
                <a:solidFill>
                  <a:srgbClr val="FF0000"/>
                </a:solidFill>
                <a:latin typeface="times new"/>
              </a:rPr>
              <a:t>rescaling alpha </a:t>
            </a: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with a small temperature, could decrease discrepancy.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Exploration / Exploitation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By decaying the temperature from 10 to 0.1,  we could explore more at the beginning of the search phase.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Yet, the increasing skip connection problem still remains. 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93207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ustomShape 9"/>
                <p:cNvSpPr/>
                <p:nvPr/>
              </p:nvSpPr>
              <p:spPr>
                <a:xfrm>
                  <a:off x="654120" y="71280"/>
                  <a:ext cx="6470280" cy="510480"/>
                </a:xfrm>
                <a:prstGeom prst="rect">
                  <a:avLst/>
                </a:prstGeom>
                <a:noFill/>
                <a:ln w="38160">
                  <a:noFill/>
                </a:ln>
                <a:effectLst>
                  <a:outerShdw blurRad="50800" dist="37674" dir="2700000" algn="tl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760" tIns="34200" rIns="68760" bIns="34200" anchor="ctr">
                  <a:normAutofit fontScale="62500" lnSpcReduction="20000"/>
                </a:bodyPr>
                <a:lstStyle/>
                <a:p>
                  <a:pPr marL="457560" lvl="1">
                    <a:lnSpc>
                      <a:spcPct val="150000"/>
                    </a:lnSpc>
                    <a:spcBef>
                      <a:spcPts val="1001"/>
                    </a:spcBef>
                    <a:buClr>
                      <a:srgbClr val="000000"/>
                    </a:buClr>
                  </a:pPr>
                  <a:r>
                    <a:rPr lang="en-US" altLang="ko-KR" sz="3600" spc="-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 Update of </a:t>
                  </a:r>
                  <a14:m>
                    <m:oMath xmlns:m="http://schemas.openxmlformats.org/officeDocument/2006/math">
                      <m:r>
                        <a:rPr lang="en-US" altLang="ko-KR" sz="3600" b="0" i="1" spc="-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a14:m>
                  <a:endParaRPr lang="en-US" altLang="ko-KR" sz="3600" spc="-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CustomShap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71280"/>
                  <a:ext cx="6470280" cy="5104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60">
                  <a:noFill/>
                </a:ln>
                <a:effectLst>
                  <a:outerShdw blurRad="50800" dist="37674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79606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which edge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blipFill>
                <a:blip r:embed="rId8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9B2C8E0-5315-48D1-9A10-8F8B89CA2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262" y="5209520"/>
            <a:ext cx="3722932" cy="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1C6BF-8BA0-45BE-B2CB-B046EF30CDF6}"/>
              </a:ext>
            </a:extLst>
          </p:cNvPr>
          <p:cNvSpPr txBox="1"/>
          <p:nvPr/>
        </p:nvSpPr>
        <p:spPr>
          <a:xfrm>
            <a:off x="654120" y="885788"/>
            <a:ext cx="604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DARTS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VS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TD-DARTS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BED3E-EBF6-4C8E-833C-066197196069}"/>
              </a:ext>
            </a:extLst>
          </p:cNvPr>
          <p:cNvSpPr txBox="1"/>
          <p:nvPr/>
        </p:nvSpPr>
        <p:spPr>
          <a:xfrm>
            <a:off x="1524000" y="2009775"/>
            <a:ext cx="561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대충 </a:t>
            </a:r>
            <a:r>
              <a:rPr lang="en-US" altLang="ko-KR" dirty="0"/>
              <a:t>search acc graph </a:t>
            </a:r>
            <a:r>
              <a:rPr lang="ko-KR" altLang="en-US" dirty="0"/>
              <a:t>비교 표</a:t>
            </a:r>
            <a:endParaRPr lang="en-US" altLang="ko-KR" dirty="0"/>
          </a:p>
          <a:p>
            <a:r>
              <a:rPr lang="en-US" dirty="0"/>
              <a:t>Search</a:t>
            </a:r>
            <a:r>
              <a:rPr lang="ko-KR" altLang="en-US" dirty="0"/>
              <a:t> 인지 </a:t>
            </a:r>
            <a:r>
              <a:rPr lang="en-US" altLang="ko-KR" dirty="0"/>
              <a:t>train </a:t>
            </a:r>
            <a:r>
              <a:rPr lang="ko-KR" altLang="en-US" dirty="0"/>
              <a:t>인지 기억 잘 </a:t>
            </a:r>
            <a:r>
              <a:rPr lang="ko-KR" altLang="en-US" dirty="0" err="1"/>
              <a:t>안남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여하튼 학습 더 빠름</a:t>
            </a:r>
            <a:endParaRPr lang="en-US" altLang="ko-KR" dirty="0"/>
          </a:p>
          <a:p>
            <a:r>
              <a:rPr lang="en-US" dirty="0"/>
              <a:t>Train</a:t>
            </a:r>
            <a:r>
              <a:rPr lang="ko-KR" altLang="en-US" dirty="0"/>
              <a:t> 이면 여기 올릴 필요 </a:t>
            </a:r>
            <a:r>
              <a:rPr lang="ko-KR" altLang="en-US" dirty="0" err="1"/>
              <a:t>없을듯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Shape 1"/>
              <p:cNvSpPr txBox="1"/>
              <p:nvPr/>
            </p:nvSpPr>
            <p:spPr>
              <a:xfrm>
                <a:off x="515998" y="1406354"/>
                <a:ext cx="8112004" cy="4247535"/>
              </a:xfrm>
              <a:prstGeom prst="rect">
                <a:avLst/>
              </a:prstGeom>
              <a:noFill/>
              <a:ln>
                <a:noFill/>
              </a:ln>
              <a:effectLst>
                <a:glow rad="1346200">
                  <a:schemeClr val="accent1">
                    <a:alpha val="40000"/>
                  </a:schemeClr>
                </a:glow>
              </a:effectLst>
            </p:spPr>
            <p:txBody>
              <a:bodyPr lIns="68760" tIns="34200" rIns="68760" bIns="34200">
                <a:normAutofit/>
              </a:bodyPr>
              <a:lstStyle/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of DARTS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Decay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of architecture parameter </a:t>
                </a:r>
                <a14:m>
                  <m:oMath xmlns:m="http://schemas.openxmlformats.org/officeDocument/2006/math">
                    <m:r>
                      <a:rPr lang="en-US" altLang="ko-KR" sz="3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ko-KR" sz="3200" b="0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Experimental Result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Conclusion 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endParaRPr lang="en-US" altLang="ko-KR" sz="3200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8" y="1406354"/>
                <a:ext cx="8112004" cy="4247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1346200">
                  <a:schemeClr val="accent1"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5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1062109" y="5242898"/>
            <a:ext cx="8586697" cy="1371978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73" t="454"/>
            <a:stretch/>
          </p:blipFill>
          <p:spPr>
            <a:xfrm>
              <a:off x="792701" y="4174731"/>
              <a:ext cx="609431" cy="37852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641" y="3883626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/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341" y="2475651"/>
            <a:ext cx="4694599" cy="12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843917" y="3237699"/>
            <a:ext cx="2356806" cy="1466850"/>
            <a:chOff x="2971801" y="4528841"/>
            <a:chExt cx="2356806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250" r="-587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00000" r="-5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202500" r="-587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93" t="-302500" r="-58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619051" y="305303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8D497D-8FBF-4EBF-8E0D-F722A3048A0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D9193C5-DFD1-41C4-B988-53B2CD101291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9A6BB0-6FC3-443D-83E3-E523681EFA63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F429A34-8BC6-45C5-8896-620421978C5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93F9C41-D362-42C7-B527-FECA14BF5E5F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277B813-A38C-4002-95AD-5CC3498BA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14:cNvPr>
              <p14:cNvContentPartPr/>
              <p14:nvPr/>
            </p14:nvContentPartPr>
            <p14:xfrm>
              <a:off x="5609370" y="742035"/>
              <a:ext cx="2878200" cy="131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0370" y="733035"/>
                <a:ext cx="28958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/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30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B057885-345F-472E-ADDA-16C4B51A8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47"/>
              </p:ext>
            </p:extLst>
          </p:nvPr>
        </p:nvGraphicFramePr>
        <p:xfrm>
          <a:off x="3754015" y="2800220"/>
          <a:ext cx="1925909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5909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5294E7-A50A-444D-8850-E1B5E0490E9E}"/>
              </a:ext>
            </a:extLst>
          </p:cNvPr>
          <p:cNvGrpSpPr/>
          <p:nvPr/>
        </p:nvGrpSpPr>
        <p:grpSpPr>
          <a:xfrm>
            <a:off x="5704039" y="3067735"/>
            <a:ext cx="2437134" cy="1466850"/>
            <a:chOff x="2971801" y="4528841"/>
            <a:chExt cx="2437134" cy="146685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7D0F476-E9B2-4771-8911-531ED43CB1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EEE6F72-45B2-409E-967E-F1C4276BAF0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E5B93F-ED7C-4D27-91F3-249416090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FBDCDA-CC1F-46EE-AB8F-955D3818D2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FE3F866-A7D4-41E2-B6B2-55FD6E60484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FAF8D5F-3C41-46A8-A654-A108E30D1E7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EECF2B3-0C74-4789-848E-5C98E2FF708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250" r="-206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00000" r="-206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202500" r="-206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2062" t="-302500" r="-206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B235406D-7812-4964-BFE6-F31C0546465A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2ED7DD7-E0E1-47A4-8ADA-5D5667DBA1D8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9BE1033-F85D-4676-A184-09F5E7F3195B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D0B0164-674D-4765-8633-FED67B8C823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36B8229-BCB2-41CD-A536-7F0828815EDB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/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EFE283-5D82-4F89-A8C3-DC39CC92AE82}"/>
              </a:ext>
            </a:extLst>
          </p:cNvPr>
          <p:cNvGrpSpPr/>
          <p:nvPr/>
        </p:nvGrpSpPr>
        <p:grpSpPr>
          <a:xfrm>
            <a:off x="3230210" y="3067075"/>
            <a:ext cx="523804" cy="1466850"/>
            <a:chOff x="3304316" y="4496063"/>
            <a:chExt cx="523804" cy="146685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6FCD77-57C4-4B05-B0D6-758B527A472D}"/>
                </a:ext>
              </a:extLst>
            </p:cNvPr>
            <p:cNvCxnSpPr/>
            <p:nvPr/>
          </p:nvCxnSpPr>
          <p:spPr>
            <a:xfrm>
              <a:off x="3304316" y="44960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4DC966A-2A80-464C-8D9D-C5DB56BD9939}"/>
                </a:ext>
              </a:extLst>
            </p:cNvPr>
            <p:cNvCxnSpPr/>
            <p:nvPr/>
          </p:nvCxnSpPr>
          <p:spPr>
            <a:xfrm>
              <a:off x="3304316" y="49913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DCFD234-5218-461E-BA9E-C1211FA7D082}"/>
                </a:ext>
              </a:extLst>
            </p:cNvPr>
            <p:cNvCxnSpPr/>
            <p:nvPr/>
          </p:nvCxnSpPr>
          <p:spPr>
            <a:xfrm>
              <a:off x="3304316" y="54676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A293190-A598-47F8-BCAD-BC56210F1E43}"/>
                </a:ext>
              </a:extLst>
            </p:cNvPr>
            <p:cNvCxnSpPr/>
            <p:nvPr/>
          </p:nvCxnSpPr>
          <p:spPr>
            <a:xfrm>
              <a:off x="3304316" y="59629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DE9DDC-74FF-4D85-AE1B-5D4BBE359F9A}"/>
              </a:ext>
            </a:extLst>
          </p:cNvPr>
          <p:cNvCxnSpPr/>
          <p:nvPr/>
        </p:nvCxnSpPr>
        <p:spPr>
          <a:xfrm>
            <a:off x="2101446" y="30670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CCC1919-F9DF-4A58-857A-522E4AA598CF}"/>
              </a:ext>
            </a:extLst>
          </p:cNvPr>
          <p:cNvCxnSpPr/>
          <p:nvPr/>
        </p:nvCxnSpPr>
        <p:spPr>
          <a:xfrm>
            <a:off x="2101446" y="35623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3E1FD20-171A-4AC0-90C5-EE4E500659E5}"/>
              </a:ext>
            </a:extLst>
          </p:cNvPr>
          <p:cNvCxnSpPr/>
          <p:nvPr/>
        </p:nvCxnSpPr>
        <p:spPr>
          <a:xfrm>
            <a:off x="2101446" y="40386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DD10BA6-536F-4833-A81C-176BDC67BC16}"/>
              </a:ext>
            </a:extLst>
          </p:cNvPr>
          <p:cNvCxnSpPr/>
          <p:nvPr/>
        </p:nvCxnSpPr>
        <p:spPr>
          <a:xfrm>
            <a:off x="2101446" y="45339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08B753-03FF-46E7-B7BC-B75A66F4719C}"/>
              </a:ext>
            </a:extLst>
          </p:cNvPr>
          <p:cNvCxnSpPr/>
          <p:nvPr/>
        </p:nvCxnSpPr>
        <p:spPr>
          <a:xfrm>
            <a:off x="2101446" y="3070229"/>
            <a:ext cx="0" cy="1466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D4F5D5-52AC-4FF3-986C-FED8E429C327}"/>
              </a:ext>
            </a:extLst>
          </p:cNvPr>
          <p:cNvCxnSpPr>
            <a:cxnSpLocks/>
          </p:cNvCxnSpPr>
          <p:nvPr/>
        </p:nvCxnSpPr>
        <p:spPr>
          <a:xfrm>
            <a:off x="1587342" y="3801160"/>
            <a:ext cx="5130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3BB82F8-9213-4C06-9B55-FE3C0B54379A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666EEFC-FDB7-4666-98F7-81BDCDB1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/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blipFill>
                <a:blip r:embed="rId13"/>
                <a:stretch>
                  <a:fillRect l="-98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7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/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6281F-9F6C-4B71-BC5C-15CAB3B26451}"/>
              </a:ext>
            </a:extLst>
          </p:cNvPr>
          <p:cNvGrpSpPr/>
          <p:nvPr/>
        </p:nvGrpSpPr>
        <p:grpSpPr>
          <a:xfrm>
            <a:off x="305068" y="4883980"/>
            <a:ext cx="8352087" cy="1695451"/>
            <a:chOff x="290634" y="2701072"/>
            <a:chExt cx="8352087" cy="169545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743147F-E48E-457D-9324-EBB42433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4" y="2701072"/>
              <a:ext cx="8352087" cy="1695451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E38723-FDD7-4F2F-9826-4D47CC1D4F21}"/>
                </a:ext>
              </a:extLst>
            </p:cNvPr>
            <p:cNvSpPr/>
            <p:nvPr/>
          </p:nvSpPr>
          <p:spPr>
            <a:xfrm>
              <a:off x="546954" y="3293755"/>
              <a:ext cx="253527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9F00607-E4C2-414E-A174-BB063C0AA57B}"/>
                </a:ext>
              </a:extLst>
            </p:cNvPr>
            <p:cNvSpPr/>
            <p:nvPr/>
          </p:nvSpPr>
          <p:spPr>
            <a:xfrm>
              <a:off x="4025199" y="3293755"/>
              <a:ext cx="121920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EF36E0-0E60-4CE5-B3D7-ABCBEC903966}"/>
              </a:ext>
            </a:extLst>
          </p:cNvPr>
          <p:cNvGrpSpPr/>
          <p:nvPr/>
        </p:nvGrpSpPr>
        <p:grpSpPr>
          <a:xfrm>
            <a:off x="57240" y="2586902"/>
            <a:ext cx="8443542" cy="2192040"/>
            <a:chOff x="141968" y="4289636"/>
            <a:chExt cx="8443542" cy="219204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800236-81BD-4E16-89C6-889E1E1B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66"/>
            <a:stretch/>
          </p:blipFill>
          <p:spPr>
            <a:xfrm>
              <a:off x="141968" y="5068677"/>
              <a:ext cx="4406118" cy="896487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A8DE267-7473-4979-8160-B55535619483}"/>
                </a:ext>
              </a:extLst>
            </p:cNvPr>
            <p:cNvGrpSpPr/>
            <p:nvPr/>
          </p:nvGrpSpPr>
          <p:grpSpPr>
            <a:xfrm>
              <a:off x="938840" y="4289636"/>
              <a:ext cx="7646670" cy="2192040"/>
              <a:chOff x="1013610" y="2914275"/>
              <a:chExt cx="7646670" cy="21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14:cNvPr>
                  <p14:cNvContentPartPr/>
                  <p14:nvPr/>
                </p14:nvContentPartPr>
                <p14:xfrm>
                  <a:off x="5305080" y="4134163"/>
                  <a:ext cx="115200" cy="1911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96080" y="4125523"/>
                    <a:ext cx="1328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14:cNvPr>
                  <p14:cNvContentPartPr/>
                  <p14:nvPr/>
                </p14:nvContentPartPr>
                <p14:xfrm>
                  <a:off x="5483280" y="4162963"/>
                  <a:ext cx="178560" cy="2052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74640" y="4154323"/>
                    <a:ext cx="1962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14:cNvPr>
                  <p14:cNvContentPartPr/>
                  <p14:nvPr/>
                </p14:nvContentPartPr>
                <p14:xfrm>
                  <a:off x="5752920" y="4010683"/>
                  <a:ext cx="30960" cy="351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743920" y="4002043"/>
                    <a:ext cx="4860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14:cNvPr>
                  <p14:cNvContentPartPr/>
                  <p14:nvPr/>
                </p14:nvContentPartPr>
                <p14:xfrm>
                  <a:off x="5942280" y="3848683"/>
                  <a:ext cx="106200" cy="59580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33280" y="3840043"/>
                    <a:ext cx="123840" cy="61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14:cNvPr>
                  <p14:cNvContentPartPr/>
                  <p14:nvPr/>
                </p14:nvContentPartPr>
                <p14:xfrm>
                  <a:off x="6161880" y="3981883"/>
                  <a:ext cx="180720" cy="39276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152880" y="3973243"/>
                    <a:ext cx="198360" cy="4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14:cNvPr>
                  <p14:cNvContentPartPr/>
                  <p14:nvPr/>
                </p14:nvContentPartPr>
                <p14:xfrm>
                  <a:off x="6381480" y="4191403"/>
                  <a:ext cx="161280" cy="3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372480" y="4182763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14:cNvPr>
                  <p14:cNvContentPartPr/>
                  <p14:nvPr/>
                </p14:nvContentPartPr>
                <p14:xfrm>
                  <a:off x="6456720" y="4067563"/>
                  <a:ext cx="10800" cy="26604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47720" y="4058923"/>
                    <a:ext cx="284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14:cNvPr>
                  <p14:cNvContentPartPr/>
                  <p14:nvPr/>
                </p14:nvContentPartPr>
                <p14:xfrm>
                  <a:off x="6580920" y="4229923"/>
                  <a:ext cx="144360" cy="11052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571920" y="4221283"/>
                    <a:ext cx="162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14:cNvPr>
                  <p14:cNvContentPartPr/>
                  <p14:nvPr/>
                </p14:nvContentPartPr>
                <p14:xfrm>
                  <a:off x="6741840" y="4220203"/>
                  <a:ext cx="127440" cy="13140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32840" y="4211203"/>
                    <a:ext cx="1450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14:cNvPr>
                  <p14:cNvContentPartPr/>
                  <p14:nvPr/>
                </p14:nvContentPartPr>
                <p14:xfrm>
                  <a:off x="6934080" y="4267723"/>
                  <a:ext cx="12600" cy="7236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925080" y="4259083"/>
                    <a:ext cx="30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14:cNvPr>
                  <p14:cNvContentPartPr/>
                  <p14:nvPr/>
                </p14:nvContentPartPr>
                <p14:xfrm>
                  <a:off x="6953160" y="4169443"/>
                  <a:ext cx="3960" cy="2232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44160" y="4160803"/>
                    <a:ext cx="216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14:cNvPr>
                  <p14:cNvContentPartPr/>
                  <p14:nvPr/>
                </p14:nvContentPartPr>
                <p14:xfrm>
                  <a:off x="7029840" y="4153243"/>
                  <a:ext cx="96840" cy="21852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020840" y="4144603"/>
                    <a:ext cx="11448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14:cNvPr>
                  <p14:cNvContentPartPr/>
                  <p14:nvPr/>
                </p14:nvContentPartPr>
                <p14:xfrm>
                  <a:off x="7284360" y="3953443"/>
                  <a:ext cx="116640" cy="401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275360" y="3944443"/>
                    <a:ext cx="13428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14:cNvPr>
                  <p14:cNvContentPartPr/>
                  <p14:nvPr/>
                </p14:nvContentPartPr>
                <p14:xfrm>
                  <a:off x="7467600" y="4077283"/>
                  <a:ext cx="301680" cy="2250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58600" y="4068643"/>
                    <a:ext cx="3193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14:cNvPr>
                  <p14:cNvContentPartPr/>
                  <p14:nvPr/>
                </p14:nvContentPartPr>
                <p14:xfrm>
                  <a:off x="7729680" y="3886843"/>
                  <a:ext cx="186480" cy="4712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721040" y="3877843"/>
                    <a:ext cx="204120" cy="48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14:cNvPr>
                  <p14:cNvContentPartPr/>
                  <p14:nvPr/>
                </p14:nvContentPartPr>
                <p14:xfrm>
                  <a:off x="7893480" y="4315243"/>
                  <a:ext cx="136440" cy="1872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84480" y="4306603"/>
                    <a:ext cx="1540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14:cNvPr>
                  <p14:cNvContentPartPr/>
                  <p14:nvPr/>
                </p14:nvContentPartPr>
                <p14:xfrm>
                  <a:off x="8152320" y="4096363"/>
                  <a:ext cx="305640" cy="29016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143680" y="4087723"/>
                    <a:ext cx="3232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14:cNvPr>
                  <p14:cNvContentPartPr/>
                  <p14:nvPr/>
                </p14:nvContentPartPr>
                <p14:xfrm>
                  <a:off x="8465880" y="3867763"/>
                  <a:ext cx="194400" cy="63540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456880" y="3859123"/>
                    <a:ext cx="212040" cy="65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14:cNvPr>
                  <p14:cNvContentPartPr/>
                  <p14:nvPr/>
                </p14:nvContentPartPr>
                <p14:xfrm>
                  <a:off x="1390530" y="3370755"/>
                  <a:ext cx="5467680" cy="619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81530" y="3362115"/>
                    <a:ext cx="5485320" cy="63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14:cNvPr>
                  <p14:cNvContentPartPr/>
                  <p14:nvPr/>
                </p14:nvContentPartPr>
                <p14:xfrm>
                  <a:off x="1333290" y="3819315"/>
                  <a:ext cx="233280" cy="16776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324290" y="3810675"/>
                    <a:ext cx="250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14:cNvPr>
                  <p14:cNvContentPartPr/>
                  <p14:nvPr/>
                </p14:nvContentPartPr>
                <p14:xfrm>
                  <a:off x="4208250" y="3055035"/>
                  <a:ext cx="173520" cy="12852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199250" y="3046395"/>
                    <a:ext cx="1911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14:cNvPr>
                  <p14:cNvContentPartPr/>
                  <p14:nvPr/>
                </p14:nvContentPartPr>
                <p14:xfrm>
                  <a:off x="4448010" y="3066555"/>
                  <a:ext cx="11160" cy="3157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39010" y="3057915"/>
                    <a:ext cx="2880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14:cNvPr>
                  <p14:cNvContentPartPr/>
                  <p14:nvPr/>
                </p14:nvContentPartPr>
                <p14:xfrm>
                  <a:off x="4474650" y="3112995"/>
                  <a:ext cx="157680" cy="1728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65650" y="3104355"/>
                    <a:ext cx="1753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14:cNvPr>
                  <p14:cNvContentPartPr/>
                  <p14:nvPr/>
                </p14:nvContentPartPr>
                <p14:xfrm>
                  <a:off x="4676610" y="3046035"/>
                  <a:ext cx="172440" cy="2131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667970" y="3037035"/>
                    <a:ext cx="1900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14:cNvPr>
                  <p14:cNvContentPartPr/>
                  <p14:nvPr/>
                </p14:nvContentPartPr>
                <p14:xfrm>
                  <a:off x="4904850" y="3064755"/>
                  <a:ext cx="163080" cy="1364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896210" y="3056115"/>
                    <a:ext cx="1807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14:cNvPr>
                  <p14:cNvContentPartPr/>
                  <p14:nvPr/>
                </p14:nvContentPartPr>
                <p14:xfrm>
                  <a:off x="5104650" y="3056115"/>
                  <a:ext cx="224640" cy="17028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95650" y="3047115"/>
                    <a:ext cx="2422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14:cNvPr>
                  <p14:cNvContentPartPr/>
                  <p14:nvPr/>
                </p14:nvContentPartPr>
                <p14:xfrm>
                  <a:off x="5305170" y="3019035"/>
                  <a:ext cx="199440" cy="2808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296170" y="3010395"/>
                    <a:ext cx="2170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14:cNvPr>
                  <p14:cNvContentPartPr/>
                  <p14:nvPr/>
                </p14:nvContentPartPr>
                <p14:xfrm>
                  <a:off x="5430810" y="2914275"/>
                  <a:ext cx="7920" cy="31572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422170" y="2905635"/>
                    <a:ext cx="2556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14:cNvPr>
                  <p14:cNvContentPartPr/>
                  <p14:nvPr/>
                </p14:nvContentPartPr>
                <p14:xfrm>
                  <a:off x="5581650" y="3066555"/>
                  <a:ext cx="360" cy="16128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72650" y="3057915"/>
                    <a:ext cx="180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14:cNvPr>
                  <p14:cNvContentPartPr/>
                  <p14:nvPr/>
                </p14:nvContentPartPr>
                <p14:xfrm>
                  <a:off x="5629170" y="2990595"/>
                  <a:ext cx="180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620170" y="298195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14:cNvPr>
                  <p14:cNvContentPartPr/>
                  <p14:nvPr/>
                </p14:nvContentPartPr>
                <p14:xfrm>
                  <a:off x="5703330" y="3038115"/>
                  <a:ext cx="136080" cy="2030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694330" y="3029475"/>
                    <a:ext cx="1537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14:cNvPr>
                  <p14:cNvContentPartPr/>
                  <p14:nvPr/>
                </p14:nvContentPartPr>
                <p14:xfrm>
                  <a:off x="5925810" y="3028395"/>
                  <a:ext cx="147240" cy="228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917170" y="3019755"/>
                    <a:ext cx="164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14:cNvPr>
                  <p14:cNvContentPartPr/>
                  <p14:nvPr/>
                </p14:nvContentPartPr>
                <p14:xfrm>
                  <a:off x="1013610" y="4447875"/>
                  <a:ext cx="7254000" cy="65844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04970" y="4439235"/>
                    <a:ext cx="7271640" cy="676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rcRect l="1437" r="1774"/>
          <a:stretch/>
        </p:blipFill>
        <p:spPr>
          <a:xfrm>
            <a:off x="6577012" y="2359084"/>
            <a:ext cx="5133975" cy="11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Problems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446668" y="5012598"/>
            <a:ext cx="8374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Discrepancy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Between Continuously encoded architecture and Discrete architecture.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Collapse : Searched architecture tends to select skip connection.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Generalization Challenge : Architecture searched in the specific dataset cannot guarantee it is good also on another dataset.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9F348D-B755-477B-88BA-74774067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60" y="1218543"/>
            <a:ext cx="4358244" cy="367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68A289-ACD2-4F42-998E-04688C96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04" y="1223223"/>
            <a:ext cx="4292987" cy="2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1197715-3097-4833-AAB9-D56F4BE8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8309"/>
              </p:ext>
            </p:extLst>
          </p:nvPr>
        </p:nvGraphicFramePr>
        <p:xfrm>
          <a:off x="2396055" y="3212194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1D517B-33EB-4E23-A571-C8C1C062CA62}"/>
              </a:ext>
            </a:extLst>
          </p:cNvPr>
          <p:cNvGrpSpPr/>
          <p:nvPr/>
        </p:nvGrpSpPr>
        <p:grpSpPr>
          <a:xfrm>
            <a:off x="4954534" y="3442008"/>
            <a:ext cx="2285047" cy="1466850"/>
            <a:chOff x="2971801" y="4528841"/>
            <a:chExt cx="2285047" cy="14668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CE6A2EB-F5F9-4DA1-8D36-3CE5B0D1954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299ACB4-319C-4F17-8DF9-1170DDF306B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C3643FB-D116-4DA1-8DF2-FF2D9C25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7843211-63A9-4CCF-A67F-00609E383D0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793E000-DD49-4361-B686-7FD858BD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003564C-F9E3-464B-82D1-D9340233575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FA84CF-38B2-4D31-8FB5-CE2792216A30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/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35" r="-204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2500" r="-2041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0000" r="-2041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375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/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2A2D29-C0AE-4A8F-B4F4-7B80BD7B722C}"/>
              </a:ext>
            </a:extLst>
          </p:cNvPr>
          <p:cNvCxnSpPr>
            <a:cxnSpLocks/>
          </p:cNvCxnSpPr>
          <p:nvPr/>
        </p:nvCxnSpPr>
        <p:spPr>
          <a:xfrm>
            <a:off x="4438489" y="2669269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235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02500" r="-137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200000" r="-137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5" t="-303750" r="-137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64E15A5-6338-4727-98AB-07A9A8EB63F7}"/>
              </a:ext>
            </a:extLst>
          </p:cNvPr>
          <p:cNvGrpSpPr/>
          <p:nvPr/>
        </p:nvGrpSpPr>
        <p:grpSpPr>
          <a:xfrm>
            <a:off x="2027714" y="3257342"/>
            <a:ext cx="250817" cy="1836182"/>
            <a:chOff x="2637314" y="3779123"/>
            <a:chExt cx="250817" cy="18361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F75FE-40EA-4CE8-9891-D3716F1AD188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462A23-3CED-4FDB-A90E-DFFAB21A5AE7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63BA9F-4752-4020-B8FA-409A08351DA3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CEA7F2-3B67-4AED-9552-FE7B924F837A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/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*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b="0" dirty="0">
                  <a:effectLst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blipFill>
                <a:blip r:embed="rId9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164ECE1-5DC8-49DB-887E-09586CF50736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14:cNvPr>
              <p14:cNvContentPartPr/>
              <p14:nvPr/>
            </p14:nvContentPartPr>
            <p14:xfrm>
              <a:off x="6809610" y="751035"/>
              <a:ext cx="1658880" cy="1284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0610" y="742395"/>
                <a:ext cx="167652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290070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569880" y="1447069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FFBBF6-3EAB-077F-BE59-ECC83D08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3" y="1676176"/>
            <a:ext cx="9144000" cy="467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70500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0F47-25A9-AFA9-484E-D6A8D6C9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7" y="2598797"/>
            <a:ext cx="8277065" cy="21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1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DD6B165-B8F1-4AF1-907E-003A4E9E7FA3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78519" y="1409512"/>
            <a:ext cx="5711536" cy="12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3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57B9BE-9822-441E-9ECF-3B6F5F145E6F}"/>
              </a:ext>
            </a:extLst>
          </p:cNvPr>
          <p:cNvGrpSpPr/>
          <p:nvPr/>
        </p:nvGrpSpPr>
        <p:grpSpPr>
          <a:xfrm>
            <a:off x="2570970" y="2856675"/>
            <a:ext cx="3984480" cy="2866320"/>
            <a:chOff x="2570970" y="2856675"/>
            <a:chExt cx="3984480" cy="28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14:cNvPr>
                <p14:cNvContentPartPr/>
                <p14:nvPr/>
              </p14:nvContentPartPr>
              <p14:xfrm>
                <a:off x="2570970" y="2856675"/>
                <a:ext cx="3981960" cy="2866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2330" y="2848035"/>
                  <a:ext cx="3999600" cy="28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14:cNvPr>
                <p14:cNvContentPartPr/>
                <p14:nvPr/>
              </p14:nvContentPartPr>
              <p14:xfrm>
                <a:off x="6333690" y="5228355"/>
                <a:ext cx="221760" cy="64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25050" y="5219715"/>
                  <a:ext cx="239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14:cNvPr>
                <p14:cNvContentPartPr/>
                <p14:nvPr/>
              </p14:nvContentPartPr>
              <p14:xfrm>
                <a:off x="6437010" y="5238435"/>
                <a:ext cx="11880" cy="218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8010" y="5229795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688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50" y="806820"/>
            <a:ext cx="4051521" cy="1113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4EE2BE0-E070-4327-AF5C-338A50CA302C}"/>
                  </a:ext>
                </a:extLst>
              </p:cNvPr>
              <p:cNvSpPr txBox="1"/>
              <p:nvPr/>
            </p:nvSpPr>
            <p:spPr>
              <a:xfrm>
                <a:off x="393690" y="1566448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low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4EE2BE0-E070-4327-AF5C-338A50CA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0" y="1566448"/>
                <a:ext cx="3652560" cy="461665"/>
              </a:xfrm>
              <a:prstGeom prst="rect">
                <a:avLst/>
              </a:prstGeom>
              <a:blipFill>
                <a:blip r:embed="rId6"/>
                <a:stretch>
                  <a:fillRect l="-23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52D974E1-1EE2-4C6E-BF0F-B4DCAA5959E5}"/>
              </a:ext>
            </a:extLst>
          </p:cNvPr>
          <p:cNvGrpSpPr/>
          <p:nvPr/>
        </p:nvGrpSpPr>
        <p:grpSpPr>
          <a:xfrm>
            <a:off x="4571820" y="2527977"/>
            <a:ext cx="3982802" cy="2779200"/>
            <a:chOff x="4674810" y="3487035"/>
            <a:chExt cx="3982802" cy="27792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94D8F44-2847-49CB-8FE5-58126E218C96}"/>
                </a:ext>
              </a:extLst>
            </p:cNvPr>
            <p:cNvGrpSpPr/>
            <p:nvPr/>
          </p:nvGrpSpPr>
          <p:grpSpPr>
            <a:xfrm>
              <a:off x="5009372" y="3789036"/>
              <a:ext cx="3648240" cy="1925280"/>
              <a:chOff x="4684890" y="3714195"/>
              <a:chExt cx="3648240" cy="19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35367F3F-B231-4CAB-928F-9AAC417BECDA}"/>
                      </a:ext>
                    </a:extLst>
                  </p14:cNvPr>
                  <p14:cNvContentPartPr/>
                  <p14:nvPr/>
                </p14:nvContentPartPr>
                <p14:xfrm>
                  <a:off x="4952730" y="3714195"/>
                  <a:ext cx="3380400" cy="192528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35367F3F-B231-4CAB-928F-9AAC417BECD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44090" y="3705555"/>
                    <a:ext cx="3398040" cy="19429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0DA7D7-E366-401B-9D73-5E2BFEC8FDCE}"/>
                  </a:ext>
                </a:extLst>
              </p:cNvPr>
              <p:cNvGrpSpPr/>
              <p:nvPr/>
            </p:nvGrpSpPr>
            <p:grpSpPr>
              <a:xfrm>
                <a:off x="5561850" y="5435355"/>
                <a:ext cx="1850760" cy="184680"/>
                <a:chOff x="5561850" y="5435355"/>
                <a:chExt cx="1850760" cy="184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A71AB872-87DD-4B26-802D-333A7F7A6E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61850" y="5435355"/>
                    <a:ext cx="276480" cy="12672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A71AB872-87DD-4B26-802D-333A7F7A6EF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553210" y="5426355"/>
                      <a:ext cx="294120" cy="144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9B300055-C39A-436A-AECF-93298C35F2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36290" y="5492955"/>
                    <a:ext cx="269640" cy="12564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9B300055-C39A-436A-AECF-93298C35F24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427290" y="5483955"/>
                      <a:ext cx="287280" cy="14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50" name="잉크 49">
                      <a:extLst>
                        <a:ext uri="{FF2B5EF4-FFF2-40B4-BE49-F238E27FC236}">
                          <a16:creationId xmlns:a16="http://schemas.microsoft.com/office/drawing/2014/main" id="{7522A0D3-7E42-41DA-A1DA-F3A065FE14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41890" y="5531475"/>
                    <a:ext cx="270720" cy="88560"/>
                  </p14:xfrm>
                </p:contentPart>
              </mc:Choice>
              <mc:Fallback xmlns="">
                <p:pic>
                  <p:nvPicPr>
                    <p:cNvPr id="50" name="잉크 49">
                      <a:extLst>
                        <a:ext uri="{FF2B5EF4-FFF2-40B4-BE49-F238E27FC236}">
                          <a16:creationId xmlns:a16="http://schemas.microsoft.com/office/drawing/2014/main" id="{7522A0D3-7E42-41DA-A1DA-F3A065FE140B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132890" y="5522475"/>
                      <a:ext cx="288360" cy="10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07AC48AB-EE57-4A6E-B183-646CD9B773D8}"/>
                  </a:ext>
                </a:extLst>
              </p:cNvPr>
              <p:cNvGrpSpPr/>
              <p:nvPr/>
            </p:nvGrpSpPr>
            <p:grpSpPr>
              <a:xfrm>
                <a:off x="7703130" y="4160955"/>
                <a:ext cx="355320" cy="1448280"/>
                <a:chOff x="7703130" y="4160955"/>
                <a:chExt cx="355320" cy="1448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99" name="잉크 98">
                      <a:extLst>
                        <a:ext uri="{FF2B5EF4-FFF2-40B4-BE49-F238E27FC236}">
                          <a16:creationId xmlns:a16="http://schemas.microsoft.com/office/drawing/2014/main" id="{2936F33B-5B58-48CE-9716-54070A6B6F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3130" y="4160955"/>
                    <a:ext cx="355320" cy="1390680"/>
                  </p14:xfrm>
                </p:contentPart>
              </mc:Choice>
              <mc:Fallback xmlns="">
                <p:pic>
                  <p:nvPicPr>
                    <p:cNvPr id="99" name="잉크 98">
                      <a:extLst>
                        <a:ext uri="{FF2B5EF4-FFF2-40B4-BE49-F238E27FC236}">
                          <a16:creationId xmlns:a16="http://schemas.microsoft.com/office/drawing/2014/main" id="{2936F33B-5B58-48CE-9716-54070A6B6F96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7694490" y="4152315"/>
                      <a:ext cx="372960" cy="140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00" name="잉크 99">
                      <a:extLst>
                        <a:ext uri="{FF2B5EF4-FFF2-40B4-BE49-F238E27FC236}">
                          <a16:creationId xmlns:a16="http://schemas.microsoft.com/office/drawing/2014/main" id="{A819D4A3-60B0-40DE-B1F5-BF31DF83F3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2810" y="5495475"/>
                    <a:ext cx="360" cy="113760"/>
                  </p14:xfrm>
                </p:contentPart>
              </mc:Choice>
              <mc:Fallback xmlns="">
                <p:pic>
                  <p:nvPicPr>
                    <p:cNvPr id="100" name="잉크 99">
                      <a:extLst>
                        <a:ext uri="{FF2B5EF4-FFF2-40B4-BE49-F238E27FC236}">
                          <a16:creationId xmlns:a16="http://schemas.microsoft.com/office/drawing/2014/main" id="{A819D4A3-60B0-40DE-B1F5-BF31DF83F3C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7744170" y="5486835"/>
                      <a:ext cx="1800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947AEE98-B914-4355-93F7-76DBDC4C8C4B}"/>
                  </a:ext>
                </a:extLst>
              </p:cNvPr>
              <p:cNvGrpSpPr/>
              <p:nvPr/>
            </p:nvGrpSpPr>
            <p:grpSpPr>
              <a:xfrm>
                <a:off x="4684890" y="5247795"/>
                <a:ext cx="470160" cy="259920"/>
                <a:chOff x="4684890" y="5247795"/>
                <a:chExt cx="470160" cy="259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21" name="잉크 120">
                      <a:extLst>
                        <a:ext uri="{FF2B5EF4-FFF2-40B4-BE49-F238E27FC236}">
                          <a16:creationId xmlns:a16="http://schemas.microsoft.com/office/drawing/2014/main" id="{497233A5-01AE-41BB-B88D-A9AD16F932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47770" y="5355795"/>
                    <a:ext cx="107280" cy="25920"/>
                  </p14:xfrm>
                </p:contentPart>
              </mc:Choice>
              <mc:Fallback xmlns="">
                <p:pic>
                  <p:nvPicPr>
                    <p:cNvPr id="121" name="잉크 120">
                      <a:extLst>
                        <a:ext uri="{FF2B5EF4-FFF2-40B4-BE49-F238E27FC236}">
                          <a16:creationId xmlns:a16="http://schemas.microsoft.com/office/drawing/2014/main" id="{497233A5-01AE-41BB-B88D-A9AD16F9321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039130" y="5346795"/>
                      <a:ext cx="124920" cy="4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22" name="잉크 121">
                      <a:extLst>
                        <a:ext uri="{FF2B5EF4-FFF2-40B4-BE49-F238E27FC236}">
                          <a16:creationId xmlns:a16="http://schemas.microsoft.com/office/drawing/2014/main" id="{74B35310-9571-4AB1-9285-0F46E6AB73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4890" y="5284155"/>
                    <a:ext cx="106920" cy="144720"/>
                  </p14:xfrm>
                </p:contentPart>
              </mc:Choice>
              <mc:Fallback xmlns="">
                <p:pic>
                  <p:nvPicPr>
                    <p:cNvPr id="122" name="잉크 121">
                      <a:extLst>
                        <a:ext uri="{FF2B5EF4-FFF2-40B4-BE49-F238E27FC236}">
                          <a16:creationId xmlns:a16="http://schemas.microsoft.com/office/drawing/2014/main" id="{74B35310-9571-4AB1-9285-0F46E6AB7371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4676250" y="5275155"/>
                      <a:ext cx="12456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23" name="잉크 122">
                      <a:extLst>
                        <a:ext uri="{FF2B5EF4-FFF2-40B4-BE49-F238E27FC236}">
                          <a16:creationId xmlns:a16="http://schemas.microsoft.com/office/drawing/2014/main" id="{CA7CE918-A720-4661-A6B4-10231FD5BA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85770" y="5428515"/>
                    <a:ext cx="360" cy="10080"/>
                  </p14:xfrm>
                </p:contentPart>
              </mc:Choice>
              <mc:Fallback xmlns="">
                <p:pic>
                  <p:nvPicPr>
                    <p:cNvPr id="123" name="잉크 122">
                      <a:extLst>
                        <a:ext uri="{FF2B5EF4-FFF2-40B4-BE49-F238E27FC236}">
                          <a16:creationId xmlns:a16="http://schemas.microsoft.com/office/drawing/2014/main" id="{CA7CE918-A720-4661-A6B4-10231FD5BAD0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4877130" y="5419875"/>
                      <a:ext cx="18000" cy="2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24" name="잉크 123">
                      <a:extLst>
                        <a:ext uri="{FF2B5EF4-FFF2-40B4-BE49-F238E27FC236}">
                          <a16:creationId xmlns:a16="http://schemas.microsoft.com/office/drawing/2014/main" id="{DF5AA77D-3A52-42F6-8327-C36B0F47CC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4570" y="5247795"/>
                    <a:ext cx="63360" cy="259920"/>
                  </p14:xfrm>
                </p:contentPart>
              </mc:Choice>
              <mc:Fallback xmlns="">
                <p:pic>
                  <p:nvPicPr>
                    <p:cNvPr id="124" name="잉크 123">
                      <a:extLst>
                        <a:ext uri="{FF2B5EF4-FFF2-40B4-BE49-F238E27FC236}">
                          <a16:creationId xmlns:a16="http://schemas.microsoft.com/office/drawing/2014/main" id="{DF5AA77D-3A52-42F6-8327-C36B0F47CCFA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905930" y="5239155"/>
                      <a:ext cx="81000" cy="277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B304C14E-4075-48EF-A674-07FB5BF57912}"/>
                    </a:ext>
                  </a:extLst>
                </p14:cNvPr>
                <p14:cNvContentPartPr/>
                <p14:nvPr/>
              </p14:nvContentPartPr>
              <p14:xfrm>
                <a:off x="5200410" y="3885555"/>
                <a:ext cx="236520" cy="19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B304C14E-4075-48EF-A674-07FB5BF579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91770" y="3876555"/>
                  <a:ext cx="25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AFE0E52-548F-43A2-A3F3-4E3B6C662150}"/>
                    </a:ext>
                  </a:extLst>
                </p14:cNvPr>
                <p14:cNvContentPartPr/>
                <p14:nvPr/>
              </p14:nvContentPartPr>
              <p14:xfrm>
                <a:off x="4854810" y="4362555"/>
                <a:ext cx="16920" cy="1872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AFE0E52-548F-43A2-A3F3-4E3B6C6621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6170" y="4353915"/>
                  <a:ext cx="3456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F3546C8-A8D0-456F-9FD9-78722F8C67A0}"/>
                </a:ext>
              </a:extLst>
            </p:cNvPr>
            <p:cNvGrpSpPr/>
            <p:nvPr/>
          </p:nvGrpSpPr>
          <p:grpSpPr>
            <a:xfrm>
              <a:off x="4674810" y="4226475"/>
              <a:ext cx="820080" cy="191880"/>
              <a:chOff x="4674810" y="4226475"/>
              <a:chExt cx="820080" cy="19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7" name="잉크 136">
                    <a:extLst>
                      <a:ext uri="{FF2B5EF4-FFF2-40B4-BE49-F238E27FC236}">
                        <a16:creationId xmlns:a16="http://schemas.microsoft.com/office/drawing/2014/main" id="{CDFB83FB-ECE6-4998-8C5F-E77FE1571E51}"/>
                      </a:ext>
                    </a:extLst>
                  </p14:cNvPr>
                  <p14:cNvContentPartPr/>
                  <p14:nvPr/>
                </p14:nvContentPartPr>
                <p14:xfrm>
                  <a:off x="5219130" y="4295235"/>
                  <a:ext cx="161280" cy="360"/>
                </p14:xfrm>
              </p:contentPart>
            </mc:Choice>
            <mc:Fallback xmlns="">
              <p:pic>
                <p:nvPicPr>
                  <p:cNvPr id="137" name="잉크 136">
                    <a:extLst>
                      <a:ext uri="{FF2B5EF4-FFF2-40B4-BE49-F238E27FC236}">
                        <a16:creationId xmlns:a16="http://schemas.microsoft.com/office/drawing/2014/main" id="{CDFB83FB-ECE6-4998-8C5F-E77FE1571E5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210490" y="4286595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8EB896AA-8312-4BDF-AA80-F9ACB73DA85E}"/>
                      </a:ext>
                    </a:extLst>
                  </p14:cNvPr>
                  <p14:cNvContentPartPr/>
                  <p14:nvPr/>
                </p14:nvContentPartPr>
                <p14:xfrm>
                  <a:off x="5352330" y="4266435"/>
                  <a:ext cx="142560" cy="360"/>
                </p14:xfrm>
              </p:contentPart>
            </mc:Choice>
            <mc:Fallback xmlns=""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8EB896AA-8312-4BDF-AA80-F9ACB73DA85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343690" y="4257795"/>
                    <a:ext cx="160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0" name="잉크 139">
                    <a:extLst>
                      <a:ext uri="{FF2B5EF4-FFF2-40B4-BE49-F238E27FC236}">
                        <a16:creationId xmlns:a16="http://schemas.microsoft.com/office/drawing/2014/main" id="{5AA2DF6C-605E-4F1F-BEDA-F76C46ABCA81}"/>
                      </a:ext>
                    </a:extLst>
                  </p14:cNvPr>
                  <p14:cNvContentPartPr/>
                  <p14:nvPr/>
                </p14:nvContentPartPr>
                <p14:xfrm>
                  <a:off x="4674810" y="4238355"/>
                  <a:ext cx="71280" cy="93600"/>
                </p14:xfrm>
              </p:contentPart>
            </mc:Choice>
            <mc:Fallback xmlns="">
              <p:pic>
                <p:nvPicPr>
                  <p:cNvPr id="140" name="잉크 139">
                    <a:extLst>
                      <a:ext uri="{FF2B5EF4-FFF2-40B4-BE49-F238E27FC236}">
                        <a16:creationId xmlns:a16="http://schemas.microsoft.com/office/drawing/2014/main" id="{5AA2DF6C-605E-4F1F-BEDA-F76C46ABCA8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665810" y="4229715"/>
                    <a:ext cx="889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1" name="잉크 140">
                    <a:extLst>
                      <a:ext uri="{FF2B5EF4-FFF2-40B4-BE49-F238E27FC236}">
                        <a16:creationId xmlns:a16="http://schemas.microsoft.com/office/drawing/2014/main" id="{3EEE49CC-511E-465F-A2BF-78B5CEB20B5E}"/>
                      </a:ext>
                    </a:extLst>
                  </p14:cNvPr>
                  <p14:cNvContentPartPr/>
                  <p14:nvPr/>
                </p14:nvContentPartPr>
                <p14:xfrm>
                  <a:off x="4856970" y="4361475"/>
                  <a:ext cx="360" cy="360"/>
                </p14:xfrm>
              </p:contentPart>
            </mc:Choice>
            <mc:Fallback xmlns="">
              <p:pic>
                <p:nvPicPr>
                  <p:cNvPr id="141" name="잉크 140">
                    <a:extLst>
                      <a:ext uri="{FF2B5EF4-FFF2-40B4-BE49-F238E27FC236}">
                        <a16:creationId xmlns:a16="http://schemas.microsoft.com/office/drawing/2014/main" id="{3EEE49CC-511E-465F-A2BF-78B5CEB20B5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848330" y="435283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43" name="잉크 142">
                    <a:extLst>
                      <a:ext uri="{FF2B5EF4-FFF2-40B4-BE49-F238E27FC236}">
                        <a16:creationId xmlns:a16="http://schemas.microsoft.com/office/drawing/2014/main" id="{C4A527EF-F048-49BB-A2C9-5D93090F1F7C}"/>
                      </a:ext>
                    </a:extLst>
                  </p14:cNvPr>
                  <p14:cNvContentPartPr/>
                  <p14:nvPr/>
                </p14:nvContentPartPr>
                <p14:xfrm>
                  <a:off x="4980810" y="4228275"/>
                  <a:ext cx="360" cy="65520"/>
                </p14:xfrm>
              </p:contentPart>
            </mc:Choice>
            <mc:Fallback xmlns="">
              <p:pic>
                <p:nvPicPr>
                  <p:cNvPr id="143" name="잉크 142">
                    <a:extLst>
                      <a:ext uri="{FF2B5EF4-FFF2-40B4-BE49-F238E27FC236}">
                        <a16:creationId xmlns:a16="http://schemas.microsoft.com/office/drawing/2014/main" id="{C4A527EF-F048-49BB-A2C9-5D93090F1F7C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972170" y="4219635"/>
                    <a:ext cx="1800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44" name="잉크 143">
                    <a:extLst>
                      <a:ext uri="{FF2B5EF4-FFF2-40B4-BE49-F238E27FC236}">
                        <a16:creationId xmlns:a16="http://schemas.microsoft.com/office/drawing/2014/main" id="{560D3AEB-2472-4DC6-A951-AC2981ADDE13}"/>
                      </a:ext>
                    </a:extLst>
                  </p14:cNvPr>
                  <p14:cNvContentPartPr/>
                  <p14:nvPr/>
                </p14:nvContentPartPr>
                <p14:xfrm>
                  <a:off x="4990170" y="4226475"/>
                  <a:ext cx="79560" cy="191880"/>
                </p14:xfrm>
              </p:contentPart>
            </mc:Choice>
            <mc:Fallback xmlns="">
              <p:pic>
                <p:nvPicPr>
                  <p:cNvPr id="144" name="잉크 143">
                    <a:extLst>
                      <a:ext uri="{FF2B5EF4-FFF2-40B4-BE49-F238E27FC236}">
                        <a16:creationId xmlns:a16="http://schemas.microsoft.com/office/drawing/2014/main" id="{560D3AEB-2472-4DC6-A951-AC2981ADDE1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981530" y="4217835"/>
                    <a:ext cx="9720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7855513E-3420-4341-A3E2-9DCF676CB351}"/>
                      </a:ext>
                    </a:extLst>
                  </p14:cNvPr>
                  <p14:cNvContentPartPr/>
                  <p14:nvPr/>
                </p14:nvContentPartPr>
                <p14:xfrm>
                  <a:off x="5239290" y="4265715"/>
                  <a:ext cx="255240" cy="12960"/>
                </p14:xfrm>
              </p:contentPart>
            </mc:Choice>
            <mc:Fallback xmlns=""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7855513E-3420-4341-A3E2-9DCF676CB35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230650" y="4256715"/>
                    <a:ext cx="27288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CA5542E7-D303-41A4-A2D0-8A9F5E71BA61}"/>
                </a:ext>
              </a:extLst>
            </p:cNvPr>
            <p:cNvGrpSpPr/>
            <p:nvPr/>
          </p:nvGrpSpPr>
          <p:grpSpPr>
            <a:xfrm>
              <a:off x="5875410" y="5856555"/>
              <a:ext cx="296640" cy="247680"/>
              <a:chOff x="5875410" y="5856555"/>
              <a:chExt cx="296640" cy="24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72E49BE7-5672-4E67-A9CD-5198437923D4}"/>
                      </a:ext>
                    </a:extLst>
                  </p14:cNvPr>
                  <p14:cNvContentPartPr/>
                  <p14:nvPr/>
                </p14:nvContentPartPr>
                <p14:xfrm>
                  <a:off x="5875410" y="5856555"/>
                  <a:ext cx="185040" cy="165240"/>
                </p14:xfrm>
              </p:contentPart>
            </mc:Choice>
            <mc:Fallback xmlns="">
              <p:pic>
                <p:nvPicPr>
                  <p:cNvPr id="171" name="잉크 170">
                    <a:extLst>
                      <a:ext uri="{FF2B5EF4-FFF2-40B4-BE49-F238E27FC236}">
                        <a16:creationId xmlns:a16="http://schemas.microsoft.com/office/drawing/2014/main" id="{72E49BE7-5672-4E67-A9CD-5198437923D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866770" y="5847555"/>
                    <a:ext cx="2026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D45FB97E-1DAE-406E-8938-8452D4EF43BA}"/>
                      </a:ext>
                    </a:extLst>
                  </p14:cNvPr>
                  <p14:cNvContentPartPr/>
                  <p14:nvPr/>
                </p14:nvContentPartPr>
                <p14:xfrm>
                  <a:off x="6162330" y="6009555"/>
                  <a:ext cx="9720" cy="94680"/>
                </p14:xfrm>
              </p:contentPart>
            </mc:Choice>
            <mc:Fallback xmlns=""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D45FB97E-1DAE-406E-8938-8452D4EF43B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53690" y="6000915"/>
                    <a:ext cx="2736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6DFEA91-2B1D-4BB0-B97F-49C79C2C590B}"/>
                </a:ext>
              </a:extLst>
            </p:cNvPr>
            <p:cNvGrpSpPr/>
            <p:nvPr/>
          </p:nvGrpSpPr>
          <p:grpSpPr>
            <a:xfrm>
              <a:off x="6789090" y="5923875"/>
              <a:ext cx="263520" cy="242640"/>
              <a:chOff x="6789090" y="5923875"/>
              <a:chExt cx="263520" cy="24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13405A62-C2DA-4619-BE45-C352C10FF59A}"/>
                      </a:ext>
                    </a:extLst>
                  </p14:cNvPr>
                  <p14:cNvContentPartPr/>
                  <p14:nvPr/>
                </p14:nvContentPartPr>
                <p14:xfrm>
                  <a:off x="6789090" y="5923875"/>
                  <a:ext cx="137520" cy="17496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13405A62-C2DA-4619-BE45-C352C10FF59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780450" y="5914875"/>
                    <a:ext cx="1551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01147782-63BC-4EAD-8318-C9065DFD019D}"/>
                      </a:ext>
                    </a:extLst>
                  </p14:cNvPr>
                  <p14:cNvContentPartPr/>
                  <p14:nvPr/>
                </p14:nvContentPartPr>
                <p14:xfrm>
                  <a:off x="6962250" y="6095955"/>
                  <a:ext cx="90360" cy="705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01147782-63BC-4EAD-8318-C9065DFD019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953610" y="6087315"/>
                    <a:ext cx="108000" cy="8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D0CA6D37-4289-4953-A9DC-08B2A2FAD16D}"/>
                </a:ext>
              </a:extLst>
            </p:cNvPr>
            <p:cNvGrpSpPr/>
            <p:nvPr/>
          </p:nvGrpSpPr>
          <p:grpSpPr>
            <a:xfrm>
              <a:off x="7419090" y="5929635"/>
              <a:ext cx="343800" cy="319680"/>
              <a:chOff x="7419090" y="5929635"/>
              <a:chExt cx="343800" cy="31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C1F13A96-4D30-4B1A-AE92-58138004771A}"/>
                      </a:ext>
                    </a:extLst>
                  </p14:cNvPr>
                  <p14:cNvContentPartPr/>
                  <p14:nvPr/>
                </p14:nvContentPartPr>
                <p14:xfrm>
                  <a:off x="7419090" y="5929635"/>
                  <a:ext cx="192600" cy="196200"/>
                </p14:xfrm>
              </p:contentPart>
            </mc:Choice>
            <mc:Fallback xmlns="">
              <p:pic>
                <p:nvPicPr>
                  <p:cNvPr id="175" name="잉크 174">
                    <a:extLst>
                      <a:ext uri="{FF2B5EF4-FFF2-40B4-BE49-F238E27FC236}">
                        <a16:creationId xmlns:a16="http://schemas.microsoft.com/office/drawing/2014/main" id="{C1F13A96-4D30-4B1A-AE92-58138004771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10090" y="5920635"/>
                    <a:ext cx="21024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69EC1E48-EE10-4941-BB32-444AD21C7440}"/>
                      </a:ext>
                    </a:extLst>
                  </p14:cNvPr>
                  <p14:cNvContentPartPr/>
                  <p14:nvPr/>
                </p14:nvContentPartPr>
                <p14:xfrm>
                  <a:off x="7620690" y="6114315"/>
                  <a:ext cx="142200" cy="13500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69EC1E48-EE10-4941-BB32-444AD21C744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612050" y="6105675"/>
                    <a:ext cx="159840" cy="15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212A653F-B7DB-4022-BCE4-AD6F9070CD32}"/>
                </a:ext>
              </a:extLst>
            </p:cNvPr>
            <p:cNvGrpSpPr/>
            <p:nvPr/>
          </p:nvGrpSpPr>
          <p:grpSpPr>
            <a:xfrm>
              <a:off x="8140890" y="5923155"/>
              <a:ext cx="365400" cy="343080"/>
              <a:chOff x="8140890" y="5923155"/>
              <a:chExt cx="365400" cy="34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9D1C97ED-D190-4B72-8AA2-E7E247146863}"/>
                      </a:ext>
                    </a:extLst>
                  </p14:cNvPr>
                  <p14:cNvContentPartPr/>
                  <p14:nvPr/>
                </p14:nvContentPartPr>
                <p14:xfrm>
                  <a:off x="8140890" y="5923155"/>
                  <a:ext cx="185760" cy="22212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9D1C97ED-D190-4B72-8AA2-E7E24714686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132250" y="5914515"/>
                    <a:ext cx="20340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29B2B6D-2AC9-446B-892A-E50E75601058}"/>
                      </a:ext>
                    </a:extLst>
                  </p14:cNvPr>
                  <p14:cNvContentPartPr/>
                  <p14:nvPr/>
                </p14:nvContentPartPr>
                <p14:xfrm>
                  <a:off x="8400090" y="6067155"/>
                  <a:ext cx="71640" cy="155160"/>
                </p14:xfrm>
              </p:contentPart>
            </mc:Choice>
            <mc:Fallback xmlns=""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29B2B6D-2AC9-446B-892A-E50E75601058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391090" y="6058515"/>
                    <a:ext cx="892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05A2C20-9ECB-4D95-BD91-E4015EA9BC32}"/>
                      </a:ext>
                    </a:extLst>
                  </p14:cNvPr>
                  <p14:cNvContentPartPr/>
                  <p14:nvPr/>
                </p14:nvContentPartPr>
                <p14:xfrm>
                  <a:off x="8448330" y="6114675"/>
                  <a:ext cx="360" cy="15156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05A2C20-9ECB-4D95-BD91-E4015EA9BC3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439690" y="6106035"/>
                    <a:ext cx="180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26E650CD-6711-4821-954D-4A0D50B9083B}"/>
                      </a:ext>
                    </a:extLst>
                  </p14:cNvPr>
                  <p14:cNvContentPartPr/>
                  <p14:nvPr/>
                </p14:nvContentPartPr>
                <p14:xfrm>
                  <a:off x="8448330" y="6200355"/>
                  <a:ext cx="25920" cy="36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26E650CD-6711-4821-954D-4A0D50B9083B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439690" y="6191715"/>
                    <a:ext cx="43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EB4944AC-288B-41D8-836F-AB0B696449E6}"/>
                      </a:ext>
                    </a:extLst>
                  </p14:cNvPr>
                  <p14:cNvContentPartPr/>
                  <p14:nvPr/>
                </p14:nvContentPartPr>
                <p14:xfrm>
                  <a:off x="8476410" y="6203955"/>
                  <a:ext cx="29880" cy="612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EB4944AC-288B-41D8-836F-AB0B696449E6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67770" y="6195315"/>
                    <a:ext cx="47520" cy="2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3B838405-5590-47F7-B82E-F259F32D3782}"/>
                    </a:ext>
                  </a:extLst>
                </p14:cNvPr>
                <p14:cNvContentPartPr/>
                <p14:nvPr/>
              </p14:nvContentPartPr>
              <p14:xfrm>
                <a:off x="5228490" y="3517635"/>
                <a:ext cx="102240" cy="32076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3B838405-5590-47F7-B82E-F259F32D37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19850" y="3508995"/>
                  <a:ext cx="119880" cy="33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3B28E402-300B-4576-8D9E-B73F5611F657}"/>
                </a:ext>
              </a:extLst>
            </p:cNvPr>
            <p:cNvGrpSpPr/>
            <p:nvPr/>
          </p:nvGrpSpPr>
          <p:grpSpPr>
            <a:xfrm>
              <a:off x="4981890" y="3487035"/>
              <a:ext cx="132840" cy="239400"/>
              <a:chOff x="4981890" y="3487035"/>
              <a:chExt cx="132840" cy="23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99" name="잉크 198">
                    <a:extLst>
                      <a:ext uri="{FF2B5EF4-FFF2-40B4-BE49-F238E27FC236}">
                        <a16:creationId xmlns:a16="http://schemas.microsoft.com/office/drawing/2014/main" id="{79A7ED2B-D95C-46DF-AC7F-BEFF2B512E13}"/>
                      </a:ext>
                    </a:extLst>
                  </p14:cNvPr>
                  <p14:cNvContentPartPr/>
                  <p14:nvPr/>
                </p14:nvContentPartPr>
                <p14:xfrm>
                  <a:off x="4981890" y="3487035"/>
                  <a:ext cx="132840" cy="192240"/>
                </p14:xfrm>
              </p:contentPart>
            </mc:Choice>
            <mc:Fallback xmlns="">
              <p:pic>
                <p:nvPicPr>
                  <p:cNvPr id="199" name="잉크 198">
                    <a:extLst>
                      <a:ext uri="{FF2B5EF4-FFF2-40B4-BE49-F238E27FC236}">
                        <a16:creationId xmlns:a16="http://schemas.microsoft.com/office/drawing/2014/main" id="{79A7ED2B-D95C-46DF-AC7F-BEFF2B512E13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973250" y="3478035"/>
                    <a:ext cx="1504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00" name="잉크 199">
                    <a:extLst>
                      <a:ext uri="{FF2B5EF4-FFF2-40B4-BE49-F238E27FC236}">
                        <a16:creationId xmlns:a16="http://schemas.microsoft.com/office/drawing/2014/main" id="{C3382B98-146A-42D5-A841-CEA0224AFA94}"/>
                      </a:ext>
                    </a:extLst>
                  </p14:cNvPr>
                  <p14:cNvContentPartPr/>
                  <p14:nvPr/>
                </p14:nvContentPartPr>
                <p14:xfrm>
                  <a:off x="4990170" y="3647235"/>
                  <a:ext cx="6480" cy="79200"/>
                </p14:xfrm>
              </p:contentPart>
            </mc:Choice>
            <mc:Fallback xmlns="">
              <p:pic>
                <p:nvPicPr>
                  <p:cNvPr id="200" name="잉크 199">
                    <a:extLst>
                      <a:ext uri="{FF2B5EF4-FFF2-40B4-BE49-F238E27FC236}">
                        <a16:creationId xmlns:a16="http://schemas.microsoft.com/office/drawing/2014/main" id="{C3382B98-146A-42D5-A841-CEA0224AFA9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981530" y="3638595"/>
                    <a:ext cx="24120" cy="96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73A55852-D1AF-4C38-BA43-B44FC457A7D5}"/>
                    </a:ext>
                  </a:extLst>
                </p14:cNvPr>
                <p14:cNvContentPartPr/>
                <p14:nvPr/>
              </p14:nvContentPartPr>
              <p14:xfrm>
                <a:off x="4990170" y="3828675"/>
                <a:ext cx="29880" cy="1706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73A55852-D1AF-4C38-BA43-B44FC457A7D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81530" y="3820035"/>
                  <a:ext cx="47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6F35BC8B-DEE4-4C27-80C3-0A5265DFEDC9}"/>
                    </a:ext>
                  </a:extLst>
                </p14:cNvPr>
                <p14:cNvContentPartPr/>
                <p14:nvPr/>
              </p14:nvContentPartPr>
              <p14:xfrm>
                <a:off x="5857050" y="3894915"/>
                <a:ext cx="360" cy="3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6F35BC8B-DEE4-4C27-80C3-0A5265DFED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8410" y="3886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7024B8FB-DAEE-4863-A9FF-4A16C3CD8199}"/>
                    </a:ext>
                  </a:extLst>
                </p14:cNvPr>
                <p14:cNvContentPartPr/>
                <p14:nvPr/>
              </p14:nvContentPartPr>
              <p14:xfrm>
                <a:off x="6304890" y="3866835"/>
                <a:ext cx="1800" cy="36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7024B8FB-DAEE-4863-A9FF-4A16C3CD81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96250" y="385819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430F779B-F4C5-425B-97BF-07C0D2A1BC69}"/>
                    </a:ext>
                  </a:extLst>
                </p14:cNvPr>
                <p14:cNvContentPartPr/>
                <p14:nvPr/>
              </p14:nvContentPartPr>
              <p14:xfrm>
                <a:off x="6800250" y="3856755"/>
                <a:ext cx="9720" cy="36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430F779B-F4C5-425B-97BF-07C0D2A1BC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1610" y="384811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8E957B32-2D34-4C13-A170-AE97B7D16EBB}"/>
                    </a:ext>
                  </a:extLst>
                </p14:cNvPr>
                <p14:cNvContentPartPr/>
                <p14:nvPr/>
              </p14:nvContentPartPr>
              <p14:xfrm>
                <a:off x="7276170" y="3828675"/>
                <a:ext cx="10080" cy="36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8E957B32-2D34-4C13-A170-AE97B7D16EB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67530" y="3820035"/>
                  <a:ext cx="2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EEE12314-E9B9-4A8D-821A-2D1B9D872109}"/>
                    </a:ext>
                  </a:extLst>
                </p14:cNvPr>
                <p14:cNvContentPartPr/>
                <p14:nvPr/>
              </p14:nvContentPartPr>
              <p14:xfrm>
                <a:off x="7790970" y="3818595"/>
                <a:ext cx="25920" cy="36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EEE12314-E9B9-4A8D-821A-2D1B9D8721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2330" y="38099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D25EDE87-6BB8-40B1-AA23-66C2A5B5AB43}"/>
                    </a:ext>
                  </a:extLst>
                </p14:cNvPr>
                <p14:cNvContentPartPr/>
                <p14:nvPr/>
              </p14:nvContentPartPr>
              <p14:xfrm>
                <a:off x="8114970" y="3818595"/>
                <a:ext cx="1800" cy="36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D25EDE87-6BB8-40B1-AA23-66C2A5B5AB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06330" y="380995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06551732-E2E7-4A93-8173-98E5B0C73059}"/>
                    </a:ext>
                  </a:extLst>
                </p14:cNvPr>
                <p14:cNvContentPartPr/>
                <p14:nvPr/>
              </p14:nvContentPartPr>
              <p14:xfrm>
                <a:off x="5676330" y="4313955"/>
                <a:ext cx="1800" cy="36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06551732-E2E7-4A93-8173-98E5B0C73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7690" y="430531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7BB5F8D6-0162-4E08-A46A-00CD0FBBC13F}"/>
                    </a:ext>
                  </a:extLst>
                </p14:cNvPr>
                <p14:cNvContentPartPr/>
                <p14:nvPr/>
              </p14:nvContentPartPr>
              <p14:xfrm>
                <a:off x="6000330" y="4304595"/>
                <a:ext cx="25920" cy="36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7BB5F8D6-0162-4E08-A46A-00CD0FBBC1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91690" y="42959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ECA6134B-A814-49FA-B5A2-2AC5562F54F9}"/>
                    </a:ext>
                  </a:extLst>
                </p14:cNvPr>
                <p14:cNvContentPartPr/>
                <p14:nvPr/>
              </p14:nvContentPartPr>
              <p14:xfrm>
                <a:off x="6352410" y="4295235"/>
                <a:ext cx="17640" cy="36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ECA6134B-A814-49FA-B5A2-2AC5562F54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43770" y="4286595"/>
                  <a:ext cx="3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E10491B1-14B0-496F-8487-9E66E8405790}"/>
                    </a:ext>
                  </a:extLst>
                </p14:cNvPr>
                <p14:cNvContentPartPr/>
                <p14:nvPr/>
              </p14:nvContentPartPr>
              <p14:xfrm>
                <a:off x="6743370" y="4295235"/>
                <a:ext cx="35280" cy="36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E10491B1-14B0-496F-8487-9E66E840579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34730" y="428659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DFF2718C-A08E-4588-A174-1FF54696C2D1}"/>
                </a:ext>
              </a:extLst>
            </p:cNvPr>
            <p:cNvGrpSpPr/>
            <p:nvPr/>
          </p:nvGrpSpPr>
          <p:grpSpPr>
            <a:xfrm>
              <a:off x="7114890" y="4295235"/>
              <a:ext cx="254520" cy="360"/>
              <a:chOff x="7114890" y="4295235"/>
              <a:chExt cx="254520" cy="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13" name="잉크 212">
                    <a:extLst>
                      <a:ext uri="{FF2B5EF4-FFF2-40B4-BE49-F238E27FC236}">
                        <a16:creationId xmlns:a16="http://schemas.microsoft.com/office/drawing/2014/main" id="{55CECC5F-BCAC-4566-96AC-6304EF69B7BB}"/>
                      </a:ext>
                    </a:extLst>
                  </p14:cNvPr>
                  <p14:cNvContentPartPr/>
                  <p14:nvPr/>
                </p14:nvContentPartPr>
                <p14:xfrm>
                  <a:off x="7114890" y="4295235"/>
                  <a:ext cx="35280" cy="360"/>
                </p14:xfrm>
              </p:contentPart>
            </mc:Choice>
            <mc:Fallback xmlns="">
              <p:pic>
                <p:nvPicPr>
                  <p:cNvPr id="213" name="잉크 212">
                    <a:extLst>
                      <a:ext uri="{FF2B5EF4-FFF2-40B4-BE49-F238E27FC236}">
                        <a16:creationId xmlns:a16="http://schemas.microsoft.com/office/drawing/2014/main" id="{55CECC5F-BCAC-4566-96AC-6304EF69B7B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106250" y="4286595"/>
                    <a:ext cx="52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14" name="잉크 213">
                    <a:extLst>
                      <a:ext uri="{FF2B5EF4-FFF2-40B4-BE49-F238E27FC236}">
                        <a16:creationId xmlns:a16="http://schemas.microsoft.com/office/drawing/2014/main" id="{B80EDD6E-4FE5-4A49-98AE-54FEE789E615}"/>
                      </a:ext>
                    </a:extLst>
                  </p14:cNvPr>
                  <p14:cNvContentPartPr/>
                  <p14:nvPr/>
                </p14:nvContentPartPr>
                <p14:xfrm>
                  <a:off x="7324410" y="4295235"/>
                  <a:ext cx="45000" cy="360"/>
                </p14:xfrm>
              </p:contentPart>
            </mc:Choice>
            <mc:Fallback xmlns="">
              <p:pic>
                <p:nvPicPr>
                  <p:cNvPr id="214" name="잉크 213">
                    <a:extLst>
                      <a:ext uri="{FF2B5EF4-FFF2-40B4-BE49-F238E27FC236}">
                        <a16:creationId xmlns:a16="http://schemas.microsoft.com/office/drawing/2014/main" id="{B80EDD6E-4FE5-4A49-98AE-54FEE789E61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315770" y="4286595"/>
                    <a:ext cx="626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9F668AB-46B8-4CE3-8ADA-0164821AE4C2}"/>
                </a:ext>
              </a:extLst>
            </p:cNvPr>
            <p:cNvGrpSpPr/>
            <p:nvPr/>
          </p:nvGrpSpPr>
          <p:grpSpPr>
            <a:xfrm>
              <a:off x="7781610" y="4266435"/>
              <a:ext cx="144360" cy="9720"/>
              <a:chOff x="7781610" y="4266435"/>
              <a:chExt cx="144360" cy="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15" name="잉크 214">
                    <a:extLst>
                      <a:ext uri="{FF2B5EF4-FFF2-40B4-BE49-F238E27FC236}">
                        <a16:creationId xmlns:a16="http://schemas.microsoft.com/office/drawing/2014/main" id="{434A541E-65BA-4E47-B214-891D1AD40FCD}"/>
                      </a:ext>
                    </a:extLst>
                  </p14:cNvPr>
                  <p14:cNvContentPartPr/>
                  <p14:nvPr/>
                </p14:nvContentPartPr>
                <p14:xfrm>
                  <a:off x="7781610" y="4275795"/>
                  <a:ext cx="360" cy="360"/>
                </p14:xfrm>
              </p:contentPart>
            </mc:Choice>
            <mc:Fallback xmlns="">
              <p:pic>
                <p:nvPicPr>
                  <p:cNvPr id="215" name="잉크 214">
                    <a:extLst>
                      <a:ext uri="{FF2B5EF4-FFF2-40B4-BE49-F238E27FC236}">
                        <a16:creationId xmlns:a16="http://schemas.microsoft.com/office/drawing/2014/main" id="{434A541E-65BA-4E47-B214-891D1AD40FCD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772970" y="42671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16" name="잉크 215">
                    <a:extLst>
                      <a:ext uri="{FF2B5EF4-FFF2-40B4-BE49-F238E27FC236}">
                        <a16:creationId xmlns:a16="http://schemas.microsoft.com/office/drawing/2014/main" id="{532F557A-37AB-4755-93EB-528D7E9CB908}"/>
                      </a:ext>
                    </a:extLst>
                  </p14:cNvPr>
                  <p14:cNvContentPartPr/>
                  <p14:nvPr/>
                </p14:nvContentPartPr>
                <p14:xfrm>
                  <a:off x="7924170" y="4266435"/>
                  <a:ext cx="1800" cy="360"/>
                </p14:xfrm>
              </p:contentPart>
            </mc:Choice>
            <mc:Fallback xmlns="">
              <p:pic>
                <p:nvPicPr>
                  <p:cNvPr id="216" name="잉크 215">
                    <a:extLst>
                      <a:ext uri="{FF2B5EF4-FFF2-40B4-BE49-F238E27FC236}">
                        <a16:creationId xmlns:a16="http://schemas.microsoft.com/office/drawing/2014/main" id="{532F557A-37AB-4755-93EB-528D7E9CB90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915530" y="425779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EFE00B9-FBDA-484D-A72E-C56550BAA7FD}"/>
              </a:ext>
            </a:extLst>
          </p:cNvPr>
          <p:cNvGrpSpPr/>
          <p:nvPr/>
        </p:nvGrpSpPr>
        <p:grpSpPr>
          <a:xfrm>
            <a:off x="315210" y="2503825"/>
            <a:ext cx="3522240" cy="3089520"/>
            <a:chOff x="134130" y="3133155"/>
            <a:chExt cx="3522240" cy="308952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6DDDB49-FB83-437F-974D-0CD5AF049308}"/>
                </a:ext>
              </a:extLst>
            </p:cNvPr>
            <p:cNvGrpSpPr/>
            <p:nvPr/>
          </p:nvGrpSpPr>
          <p:grpSpPr>
            <a:xfrm>
              <a:off x="134130" y="3133155"/>
              <a:ext cx="3522240" cy="3089520"/>
              <a:chOff x="134130" y="3133155"/>
              <a:chExt cx="3522240" cy="308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38EAD21B-9DD1-43CB-881B-E4821AB34AF9}"/>
                      </a:ext>
                    </a:extLst>
                  </p14:cNvPr>
                  <p14:cNvContentPartPr/>
                  <p14:nvPr/>
                </p14:nvContentPartPr>
                <p14:xfrm>
                  <a:off x="625890" y="3171315"/>
                  <a:ext cx="105840" cy="305136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38EAD21B-9DD1-43CB-881B-E4821AB34AF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6890" y="3162675"/>
                    <a:ext cx="123480" cy="30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5CBE5506-4327-4E90-B579-C60548621246}"/>
                      </a:ext>
                    </a:extLst>
                  </p14:cNvPr>
                  <p14:cNvContentPartPr/>
                  <p14:nvPr/>
                </p14:nvContentPartPr>
                <p14:xfrm>
                  <a:off x="704010" y="4531395"/>
                  <a:ext cx="2952360" cy="7812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5CBE5506-4327-4E90-B579-C6054862124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95370" y="4522755"/>
                    <a:ext cx="297000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AD2DF36B-532E-4A0A-82FE-26A221F0D9B3}"/>
                      </a:ext>
                    </a:extLst>
                  </p14:cNvPr>
                  <p14:cNvContentPartPr/>
                  <p14:nvPr/>
                </p14:nvContentPartPr>
                <p14:xfrm>
                  <a:off x="134130" y="3133155"/>
                  <a:ext cx="173520" cy="16848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AD2DF36B-532E-4A0A-82FE-26A221F0D9B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25130" y="3124515"/>
                    <a:ext cx="1911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E5674B30-7915-47E3-B174-3647644344D6}"/>
                      </a:ext>
                    </a:extLst>
                  </p14:cNvPr>
                  <p14:cNvContentPartPr/>
                  <p14:nvPr/>
                </p14:nvContentPartPr>
                <p14:xfrm>
                  <a:off x="549210" y="3151875"/>
                  <a:ext cx="79560" cy="10188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E5674B30-7915-47E3-B174-3647644344D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40570" y="3143235"/>
                    <a:ext cx="972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4F0F6B2F-75E1-494A-8C70-557FB0580B81}"/>
                      </a:ext>
                    </a:extLst>
                  </p14:cNvPr>
                  <p14:cNvContentPartPr/>
                  <p14:nvPr/>
                </p14:nvContentPartPr>
                <p14:xfrm>
                  <a:off x="637770" y="3171315"/>
                  <a:ext cx="69480" cy="540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4F0F6B2F-75E1-494A-8C70-557FB0580B8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29130" y="3162675"/>
                    <a:ext cx="8712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86EE914C-CB75-4D74-AE0E-04E316A8F8B9}"/>
                      </a:ext>
                    </a:extLst>
                  </p14:cNvPr>
                  <p14:cNvContentPartPr/>
                  <p14:nvPr/>
                </p14:nvContentPartPr>
                <p14:xfrm>
                  <a:off x="637770" y="6133395"/>
                  <a:ext cx="123120" cy="8460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86EE914C-CB75-4D74-AE0E-04E316A8F8B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9130" y="6124395"/>
                    <a:ext cx="14076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83FACC8D-EB36-4493-98A2-6181A6290BBA}"/>
                      </a:ext>
                    </a:extLst>
                  </p14:cNvPr>
                  <p14:cNvContentPartPr/>
                  <p14:nvPr/>
                </p14:nvContentPartPr>
                <p14:xfrm>
                  <a:off x="998850" y="4501875"/>
                  <a:ext cx="155160" cy="8892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83FACC8D-EB36-4493-98A2-6181A6290BB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90210" y="4492875"/>
                    <a:ext cx="172800" cy="106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40B53165-0B82-4CE6-98BE-67A2DDB39013}"/>
                    </a:ext>
                  </a:extLst>
                </p14:cNvPr>
                <p14:cNvContentPartPr/>
                <p14:nvPr/>
              </p14:nvContentPartPr>
              <p14:xfrm>
                <a:off x="1636050" y="4473435"/>
                <a:ext cx="213480" cy="7956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40B53165-0B82-4CE6-98BE-67A2DDB390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7410" y="4464435"/>
                  <a:ext cx="231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F98FBF84-1E5B-4EE1-A3DC-9CD92A81236A}"/>
                    </a:ext>
                  </a:extLst>
                </p14:cNvPr>
                <p14:cNvContentPartPr/>
                <p14:nvPr/>
              </p14:nvContentPartPr>
              <p14:xfrm>
                <a:off x="2397810" y="4561635"/>
                <a:ext cx="232560" cy="7992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F98FBF84-1E5B-4EE1-A3DC-9CD92A8123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9170" y="4552995"/>
                  <a:ext cx="250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2ECA79F7-4861-429D-9E6F-F9B8D0A3D8ED}"/>
                    </a:ext>
                  </a:extLst>
                </p14:cNvPr>
                <p14:cNvContentPartPr/>
                <p14:nvPr/>
              </p14:nvContentPartPr>
              <p14:xfrm>
                <a:off x="3022770" y="4351035"/>
                <a:ext cx="255960" cy="19116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2ECA79F7-4861-429D-9E6F-F9B8D0A3D8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14130" y="4342035"/>
                  <a:ext cx="273600" cy="20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F3E811E-93BF-4C0C-9F63-3A55AF96A821}"/>
              </a:ext>
            </a:extLst>
          </p:cNvPr>
          <p:cNvSpPr txBox="1"/>
          <p:nvPr/>
        </p:nvSpPr>
        <p:spPr>
          <a:xfrm>
            <a:off x="569880" y="5817473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exploitation, Low exploration</a:t>
            </a:r>
          </a:p>
        </p:txBody>
      </p:sp>
    </p:spTree>
    <p:extLst>
      <p:ext uri="{BB962C8B-B14F-4D97-AF65-F5344CB8AC3E}">
        <p14:creationId xmlns:p14="http://schemas.microsoft.com/office/powerpoint/2010/main" val="3007988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1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594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" r="1774"/>
          <a:stretch/>
        </p:blipFill>
        <p:spPr>
          <a:xfrm>
            <a:off x="541496" y="1340199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4834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more exploration with high temperature.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293B38-F676-4F62-8542-81B0A0A70213}"/>
              </a:ext>
            </a:extLst>
          </p:cNvPr>
          <p:cNvGrpSpPr/>
          <p:nvPr/>
        </p:nvGrpSpPr>
        <p:grpSpPr>
          <a:xfrm>
            <a:off x="6122464" y="1431773"/>
            <a:ext cx="2627472" cy="1390777"/>
            <a:chOff x="5194183" y="1410836"/>
            <a:chExt cx="3819960" cy="1676520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2B11F87-DBBF-4EEE-AB7C-35D71088EDC7}"/>
                </a:ext>
              </a:extLst>
            </p:cNvPr>
            <p:cNvGrpSpPr/>
            <p:nvPr/>
          </p:nvGrpSpPr>
          <p:grpSpPr>
            <a:xfrm>
              <a:off x="5194183" y="1429916"/>
              <a:ext cx="3819960" cy="1657440"/>
              <a:chOff x="5267010" y="3047475"/>
              <a:chExt cx="3819960" cy="16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2A5FD909-B2AE-4A0C-A94E-D6BAE4D59463}"/>
                      </a:ext>
                    </a:extLst>
                  </p14:cNvPr>
                  <p14:cNvContentPartPr/>
                  <p14:nvPr/>
                </p14:nvContentPartPr>
                <p14:xfrm>
                  <a:off x="7010130" y="3047475"/>
                  <a:ext cx="115200" cy="13420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74A5A9F0-6EBA-4A35-9B30-C7E664DCEED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001130" y="3038835"/>
                    <a:ext cx="132840" cy="13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7734EAD8-D807-4102-A756-3B6C6CC2E2E0}"/>
                      </a:ext>
                    </a:extLst>
                  </p14:cNvPr>
                  <p14:cNvContentPartPr/>
                  <p14:nvPr/>
                </p14:nvContentPartPr>
                <p14:xfrm>
                  <a:off x="5323890" y="4342755"/>
                  <a:ext cx="3714120" cy="864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FE4B6FE-6AC1-4464-A9DC-C6FABD55F21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315250" y="4334115"/>
                    <a:ext cx="37317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32E3DFE0-73AF-4C25-9D06-9DB14BF70C10}"/>
                      </a:ext>
                    </a:extLst>
                  </p14:cNvPr>
                  <p14:cNvContentPartPr/>
                  <p14:nvPr/>
                </p14:nvContentPartPr>
                <p14:xfrm>
                  <a:off x="8786730" y="4571715"/>
                  <a:ext cx="300240" cy="421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350301CA-36C6-4FC0-B5BC-719D908B9A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777730" y="4563075"/>
                    <a:ext cx="3178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C35FE114-B511-45AF-8614-EBDD707E5DBB}"/>
                      </a:ext>
                    </a:extLst>
                  </p14:cNvPr>
                  <p14:cNvContentPartPr/>
                  <p14:nvPr/>
                </p14:nvContentPartPr>
                <p14:xfrm>
                  <a:off x="8739210" y="4552635"/>
                  <a:ext cx="203760" cy="1242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AF958A8-9033-4480-9836-428028B1FA2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730210" y="4543995"/>
                    <a:ext cx="221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0" name="잉크 169">
                    <a:extLst>
                      <a:ext uri="{FF2B5EF4-FFF2-40B4-BE49-F238E27FC236}">
                        <a16:creationId xmlns:a16="http://schemas.microsoft.com/office/drawing/2014/main" id="{F9E5161D-2922-4426-AE9D-3111AC4ED0A9}"/>
                      </a:ext>
                    </a:extLst>
                  </p14:cNvPr>
                  <p14:cNvContentPartPr/>
                  <p14:nvPr/>
                </p14:nvContentPartPr>
                <p14:xfrm>
                  <a:off x="5267010" y="4657035"/>
                  <a:ext cx="266040" cy="108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02938E6B-2701-435E-90A7-2114273A212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58010" y="4648395"/>
                    <a:ext cx="28368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C54CC777-C7AD-4D60-A516-0EA8739DF081}"/>
                      </a:ext>
                    </a:extLst>
                  </p14:cNvPr>
                  <p14:cNvContentPartPr/>
                  <p14:nvPr/>
                </p14:nvContentPartPr>
                <p14:xfrm>
                  <a:off x="5439450" y="4600155"/>
                  <a:ext cx="111600" cy="1047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94212F3D-A5E3-4D27-8C5B-45C64B9AA94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30450" y="4591515"/>
                    <a:ext cx="1292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CF90677B-D3CB-4F7B-B7F7-56ACA83A189A}"/>
                      </a:ext>
                    </a:extLst>
                  </p14:cNvPr>
                  <p14:cNvContentPartPr/>
                  <p14:nvPr/>
                </p14:nvContentPartPr>
                <p14:xfrm>
                  <a:off x="5495610" y="3072315"/>
                  <a:ext cx="2776680" cy="120528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C3171FB-8D6D-4DC1-93B8-6B904D0DAB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610" y="3063675"/>
                    <a:ext cx="2794320" cy="12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E37272FF-166E-4C58-9D04-8C9C1D93F056}"/>
                      </a:ext>
                    </a:extLst>
                  </p14:cNvPr>
                  <p14:cNvContentPartPr/>
                  <p14:nvPr/>
                </p14:nvContentPartPr>
                <p14:xfrm>
                  <a:off x="7248450" y="4352475"/>
                  <a:ext cx="10080" cy="9432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3664503D-20E7-4820-8EF7-8D51F22DE6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239450" y="4343835"/>
                    <a:ext cx="277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C52BDFE0-6839-44C8-835A-110660B539BE}"/>
                      </a:ext>
                    </a:extLst>
                  </p14:cNvPr>
                  <p14:cNvContentPartPr/>
                  <p14:nvPr/>
                </p14:nvContentPartPr>
                <p14:xfrm>
                  <a:off x="7324410" y="4352475"/>
                  <a:ext cx="37800" cy="95400"/>
                </p14:xfrm>
              </p:contentPart>
            </mc:Choice>
            <mc:Fallback xmlns=""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90AF20-187A-429A-8765-6D37D66583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315410" y="4343835"/>
                    <a:ext cx="55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F4FBE3D2-42DB-48B1-B53C-E7EFBBD3DAE1}"/>
                      </a:ext>
                    </a:extLst>
                  </p14:cNvPr>
                  <p14:cNvContentPartPr/>
                  <p14:nvPr/>
                </p14:nvContentPartPr>
                <p14:xfrm>
                  <a:off x="6942810" y="4343115"/>
                  <a:ext cx="10440" cy="11340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2A834BD0-9B0E-4365-B839-8C49236B77C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34170" y="4334475"/>
                    <a:ext cx="280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C7B29CBB-36C0-4747-BAF6-114BDD5569AB}"/>
                      </a:ext>
                    </a:extLst>
                  </p14:cNvPr>
                  <p14:cNvContentPartPr/>
                  <p14:nvPr/>
                </p14:nvContentPartPr>
                <p14:xfrm>
                  <a:off x="6753090" y="4333395"/>
                  <a:ext cx="360" cy="9468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296CD56D-FAFC-477E-A63A-5F05C431BC9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90" y="4324755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14:cNvPr>
                <p14:cNvContentPartPr/>
                <p14:nvPr/>
              </p14:nvContentPartPr>
              <p14:xfrm>
                <a:off x="6832543" y="1534676"/>
                <a:ext cx="170640" cy="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9497" y="1525676"/>
                  <a:ext cx="19621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14:cNvPr>
                <p14:cNvContentPartPr/>
                <p14:nvPr/>
              </p14:nvContentPartPr>
              <p14:xfrm>
                <a:off x="6603943" y="1410836"/>
                <a:ext cx="42120" cy="29088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0943" y="1399998"/>
                  <a:ext cx="67600" cy="31212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24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4249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then, more exploitation with low temperature.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AE7544-D80C-491F-8069-CEB276DF089F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531582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B810A-98DB-465D-8B50-ABC0C51F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1089124"/>
            <a:ext cx="9144000" cy="1917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1E3BC-E06C-4D0F-B88E-E800293D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70" y="3099044"/>
            <a:ext cx="7867740" cy="33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848351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949506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DF18CEE-05D2-46FC-9B7C-E19F3F013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528" y="3987132"/>
            <a:ext cx="4984835" cy="1272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14:cNvPr>
              <p14:cNvContentPartPr/>
              <p14:nvPr/>
            </p14:nvContentPartPr>
            <p14:xfrm>
              <a:off x="1037370" y="2332515"/>
              <a:ext cx="3182400" cy="14396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8370" y="2323515"/>
                <a:ext cx="3200040" cy="145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0867E6-F72D-436E-8FF7-3132F9578294}"/>
              </a:ext>
            </a:extLst>
          </p:cNvPr>
          <p:cNvGrpSpPr/>
          <p:nvPr/>
        </p:nvGrpSpPr>
        <p:grpSpPr>
          <a:xfrm>
            <a:off x="1065450" y="3514395"/>
            <a:ext cx="279000" cy="867600"/>
            <a:chOff x="1065450" y="3514395"/>
            <a:chExt cx="27900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14:cNvPr>
                <p14:cNvContentPartPr/>
                <p14:nvPr/>
              </p14:nvContentPartPr>
              <p14:xfrm>
                <a:off x="1065450" y="3514395"/>
                <a:ext cx="249120" cy="804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810" y="3505755"/>
                  <a:ext cx="2667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14:cNvPr>
                <p14:cNvContentPartPr/>
                <p14:nvPr/>
              </p14:nvContentPartPr>
              <p14:xfrm>
                <a:off x="1096050" y="4162035"/>
                <a:ext cx="248400" cy="219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7410" y="4153395"/>
                  <a:ext cx="2660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/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blipFill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14:cNvPr>
              <p14:cNvContentPartPr/>
              <p14:nvPr/>
            </p14:nvContentPartPr>
            <p14:xfrm>
              <a:off x="3380250" y="3912195"/>
              <a:ext cx="2337120" cy="13561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1250" y="3903195"/>
                <a:ext cx="2354760" cy="13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F8CC4421-3107-4909-BF18-79E7D4CF30B0}"/>
              </a:ext>
            </a:extLst>
          </p:cNvPr>
          <p:cNvGrpSpPr/>
          <p:nvPr/>
        </p:nvGrpSpPr>
        <p:grpSpPr>
          <a:xfrm>
            <a:off x="5438370" y="3733275"/>
            <a:ext cx="640440" cy="267120"/>
            <a:chOff x="5438370" y="3733275"/>
            <a:chExt cx="640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14:cNvPr>
                <p14:cNvContentPartPr/>
                <p14:nvPr/>
              </p14:nvContentPartPr>
              <p14:xfrm>
                <a:off x="5438370" y="3807795"/>
                <a:ext cx="602640" cy="192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9730" y="3799155"/>
                  <a:ext cx="62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14:cNvPr>
                <p14:cNvContentPartPr/>
                <p14:nvPr/>
              </p14:nvContentPartPr>
              <p14:xfrm>
                <a:off x="5969370" y="3733275"/>
                <a:ext cx="109440" cy="168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0370" y="3724635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/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BE56B8D-A365-490A-9C0E-4D2006DF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21267"/>
              </p:ext>
            </p:extLst>
          </p:nvPr>
        </p:nvGraphicFramePr>
        <p:xfrm>
          <a:off x="2258160" y="3541242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A9D34B-7494-44E8-A874-F2A324D36DB9}"/>
              </a:ext>
            </a:extLst>
          </p:cNvPr>
          <p:cNvGrpSpPr/>
          <p:nvPr/>
        </p:nvGrpSpPr>
        <p:grpSpPr>
          <a:xfrm>
            <a:off x="4860132" y="3794310"/>
            <a:ext cx="2437134" cy="1466850"/>
            <a:chOff x="2971801" y="4528841"/>
            <a:chExt cx="2437134" cy="146685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B9D57C-C0F9-4CA2-B880-21C7797033F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AE3EC0-354C-486B-808F-8EF436BD52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2AD52B-003A-4A3E-86F7-55DC811E96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F0179CE-4A5A-49E4-96B0-70E429928D7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C275769-72F2-4A40-B05D-5E5CA71E3B1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2B97ED-F326-44DA-B4E0-73792E3BE6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ABFB992-AA90-4D9C-BD5D-3C54FA172418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50" r="-2041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0000" r="-204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2500" r="-2041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250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/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B5AF9F-6F41-40C9-9B8F-86FDFA3FFB8E}"/>
              </a:ext>
            </a:extLst>
          </p:cNvPr>
          <p:cNvCxnSpPr>
            <a:cxnSpLocks/>
          </p:cNvCxnSpPr>
          <p:nvPr/>
        </p:nvCxnSpPr>
        <p:spPr>
          <a:xfrm>
            <a:off x="4371814" y="2998317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1552847-19FA-4AB3-A696-6B23B2099D6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6564B60-EB02-432B-B551-767B93FC857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E041FEC-EC30-476D-AC3B-976645E393E8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0E68663-5A60-44D7-ABFD-B5E949A869BA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11E4F3F-0027-4424-A29D-20B3B8AFB41C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0A8227-5106-4C2A-955B-AB7803D09D19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184C9C-9B71-415C-8E17-3B7291F9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93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50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1235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375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295776" y="32303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14:cNvPr>
              <p14:cNvContentPartPr/>
              <p14:nvPr/>
            </p14:nvContentPartPr>
            <p14:xfrm>
              <a:off x="7809690" y="1104555"/>
              <a:ext cx="563400" cy="487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690" y="1095555"/>
                <a:ext cx="5810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923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01977" y="310166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762694" y="289837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14:cNvPr>
              <p14:cNvContentPartPr/>
              <p14:nvPr/>
            </p14:nvContentPartPr>
            <p14:xfrm>
              <a:off x="6866850" y="702075"/>
              <a:ext cx="1668600" cy="122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210" y="693435"/>
                <a:ext cx="168624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2254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14:cNvPr>
              <p14:cNvContentPartPr/>
              <p14:nvPr/>
            </p14:nvContentPartPr>
            <p14:xfrm>
              <a:off x="5552490" y="692715"/>
              <a:ext cx="2783880" cy="1517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3490" y="684075"/>
                <a:ext cx="2801520" cy="15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90625" y="5530762"/>
            <a:ext cx="635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 with decay. (exploration/exploitation)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number of competitor. (to make it non-linear)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A7F53-1850-452B-B749-B2C4EE0247EA}"/>
              </a:ext>
            </a:extLst>
          </p:cNvPr>
          <p:cNvSpPr txBox="1"/>
          <p:nvPr/>
        </p:nvSpPr>
        <p:spPr>
          <a:xfrm>
            <a:off x="1303082" y="4743422"/>
            <a:ext cx="635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Skip connection become dominant because of its linearity</a:t>
            </a: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640F7D94-B3F7-47D4-8F23-9BBB3B5E7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38124" y="1999635"/>
            <a:ext cx="10887074" cy="26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14:cNvPr>
              <p14:cNvContentPartPr/>
              <p14:nvPr/>
            </p14:nvContentPartPr>
            <p14:xfrm>
              <a:off x="5464290" y="646635"/>
              <a:ext cx="3234600" cy="1450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650" y="637635"/>
                <a:ext cx="3252240" cy="14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43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50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1235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375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B7E5786-6BDB-42FA-B658-C13609E3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40266"/>
              </p:ext>
            </p:extLst>
          </p:nvPr>
        </p:nvGraphicFramePr>
        <p:xfrm>
          <a:off x="3547080" y="3335461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14:cNvPr>
              <p14:cNvContentPartPr/>
              <p14:nvPr/>
            </p14:nvContentPartPr>
            <p14:xfrm>
              <a:off x="6075930" y="873795"/>
              <a:ext cx="1755720" cy="1070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930" y="865155"/>
                <a:ext cx="1773360" cy="10879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FECFB3-8EE1-45A7-A97C-B93473D6B090}"/>
              </a:ext>
            </a:extLst>
          </p:cNvPr>
          <p:cNvCxnSpPr>
            <a:cxnSpLocks/>
          </p:cNvCxnSpPr>
          <p:nvPr/>
        </p:nvCxnSpPr>
        <p:spPr>
          <a:xfrm>
            <a:off x="4915326" y="4292687"/>
            <a:ext cx="60007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E00B1E3-8C3A-4C3D-BE82-4009182D1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2417"/>
              </p:ext>
            </p:extLst>
          </p:nvPr>
        </p:nvGraphicFramePr>
        <p:xfrm>
          <a:off x="5893206" y="336560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/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/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154377" y="342492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915094" y="322163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3299"/>
              </p:ext>
            </p:extLst>
          </p:nvPr>
        </p:nvGraphicFramePr>
        <p:xfrm>
          <a:off x="1830242" y="317603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617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1252F75-59DA-4993-8BDF-7C6358BEA70F}"/>
              </a:ext>
            </a:extLst>
          </p:cNvPr>
          <p:cNvGrpSpPr/>
          <p:nvPr/>
        </p:nvGrpSpPr>
        <p:grpSpPr>
          <a:xfrm>
            <a:off x="403421" y="1961820"/>
            <a:ext cx="8336797" cy="4134960"/>
            <a:chOff x="569880" y="1228395"/>
            <a:chExt cx="8336797" cy="41349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38DBF9-E8C8-4B74-9F0E-FB6ABF441BA9}"/>
                </a:ext>
              </a:extLst>
            </p:cNvPr>
            <p:cNvGrpSpPr/>
            <p:nvPr/>
          </p:nvGrpSpPr>
          <p:grpSpPr>
            <a:xfrm>
              <a:off x="569880" y="3168019"/>
              <a:ext cx="5318831" cy="521961"/>
              <a:chOff x="654120" y="4677734"/>
              <a:chExt cx="6349810" cy="52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/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/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77" r="-617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/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FCA077C-7A90-4F35-BC50-665B21BC2F99}"/>
                  </a:ext>
                </a:extLst>
              </p:cNvPr>
              <p:cNvGrpSpPr/>
              <p:nvPr/>
            </p:nvGrpSpPr>
            <p:grpSpPr>
              <a:xfrm>
                <a:off x="1216854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CFFCBB9-8858-42DA-BBF7-465AE510EC9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9F2F3919-2499-4381-BC10-EE1B812848CC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DCC5CB45-C32C-42E0-860E-842CA86BC073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D9F499D-A98C-4429-93D0-FCBE618F79B4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75D63F7-AB60-4379-99EA-C4C6E9580BBC}"/>
                  </a:ext>
                </a:extLst>
              </p:cNvPr>
              <p:cNvGrpSpPr/>
              <p:nvPr/>
            </p:nvGrpSpPr>
            <p:grpSpPr>
              <a:xfrm>
                <a:off x="3141660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102AE56-220E-43A7-89E1-C0C5053BDED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2EE891C9-17A4-47CC-A02D-A25BB74E1BB8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E2E2CE5B-C220-409D-B5CE-F5128EB14F20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358ED675-1C9C-46BD-A071-C55AB5C40356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/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35637A12-98D4-46EA-8F9B-B8AF17D8ADD3}"/>
                  </a:ext>
                </a:extLst>
              </p:cNvPr>
              <p:cNvGrpSpPr/>
              <p:nvPr/>
            </p:nvGrpSpPr>
            <p:grpSpPr>
              <a:xfrm>
                <a:off x="5066465" y="4720592"/>
                <a:ext cx="1362078" cy="421007"/>
                <a:chOff x="1216857" y="4747260"/>
                <a:chExt cx="1362078" cy="421007"/>
              </a:xfrm>
            </p:grpSpPr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86B84182-3CC9-4A36-8F1C-8B34B75ECE80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875FC9-55AE-46EE-B713-3BE1DCEE6DCB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7E02F3CC-B5A3-4369-BF69-7C58494B74C8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409E80D9-0384-4385-82C1-3EFDAC914391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616179-75A2-4E0C-9D36-A21444EEF6A8}"/>
                </a:ext>
              </a:extLst>
            </p:cNvPr>
            <p:cNvGrpSpPr/>
            <p:nvPr/>
          </p:nvGrpSpPr>
          <p:grpSpPr>
            <a:xfrm>
              <a:off x="1282890" y="2495235"/>
              <a:ext cx="624600" cy="1380600"/>
              <a:chOff x="1282890" y="2495235"/>
              <a:chExt cx="624600" cy="138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14:cNvPr>
                  <p14:cNvContentPartPr/>
                  <p14:nvPr/>
                </p14:nvContentPartPr>
                <p14:xfrm>
                  <a:off x="1282890" y="2876115"/>
                  <a:ext cx="164520" cy="99972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4250" y="2867115"/>
                    <a:ext cx="182160" cy="10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14:cNvPr>
                  <p14:cNvContentPartPr/>
                  <p14:nvPr/>
                </p14:nvContentPartPr>
                <p14:xfrm>
                  <a:off x="1761690" y="2895195"/>
                  <a:ext cx="145800" cy="97452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53050" y="2886555"/>
                    <a:ext cx="163440" cy="9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14:cNvPr>
                  <p14:cNvContentPartPr/>
                  <p14:nvPr/>
                </p14:nvContentPartPr>
                <p14:xfrm>
                  <a:off x="1409250" y="2495235"/>
                  <a:ext cx="209880" cy="2217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00610" y="2486595"/>
                    <a:ext cx="22752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CCFAEE-DA83-462C-B57D-7DC3E7DC71BB}"/>
                </a:ext>
              </a:extLst>
            </p:cNvPr>
            <p:cNvGrpSpPr/>
            <p:nvPr/>
          </p:nvGrpSpPr>
          <p:grpSpPr>
            <a:xfrm>
              <a:off x="2924130" y="2625555"/>
              <a:ext cx="562320" cy="1234440"/>
              <a:chOff x="2924130" y="2625555"/>
              <a:chExt cx="562320" cy="123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14:cNvPr>
                  <p14:cNvContentPartPr/>
                  <p14:nvPr/>
                </p14:nvContentPartPr>
                <p14:xfrm>
                  <a:off x="2924130" y="2980155"/>
                  <a:ext cx="141840" cy="87984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15130" y="2971515"/>
                    <a:ext cx="159480" cy="89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14:cNvPr>
                  <p14:cNvContentPartPr/>
                  <p14:nvPr/>
                </p14:nvContentPartPr>
                <p14:xfrm>
                  <a:off x="3352530" y="2971155"/>
                  <a:ext cx="133920" cy="8845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343890" y="2962155"/>
                    <a:ext cx="151560" cy="90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14:cNvPr>
                  <p14:cNvContentPartPr/>
                  <p14:nvPr/>
                </p14:nvContentPartPr>
                <p14:xfrm>
                  <a:off x="3095850" y="2625555"/>
                  <a:ext cx="133200" cy="1458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87210" y="2616555"/>
                    <a:ext cx="15084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BC1AE3-946B-41E4-8461-7E114BAB8543}"/>
                </a:ext>
              </a:extLst>
            </p:cNvPr>
            <p:cNvGrpSpPr/>
            <p:nvPr/>
          </p:nvGrpSpPr>
          <p:grpSpPr>
            <a:xfrm>
              <a:off x="4526490" y="2626635"/>
              <a:ext cx="646560" cy="1261080"/>
              <a:chOff x="4526490" y="2626635"/>
              <a:chExt cx="646560" cy="12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14:cNvPr>
                  <p14:cNvContentPartPr/>
                  <p14:nvPr/>
                </p14:nvContentPartPr>
                <p14:xfrm>
                  <a:off x="4526490" y="2933355"/>
                  <a:ext cx="235080" cy="9270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17490" y="2924715"/>
                    <a:ext cx="252720" cy="9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14:cNvPr>
                  <p14:cNvContentPartPr/>
                  <p14:nvPr/>
                </p14:nvContentPartPr>
                <p14:xfrm>
                  <a:off x="5000250" y="2913555"/>
                  <a:ext cx="172800" cy="9741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991610" y="2904915"/>
                    <a:ext cx="190440" cy="9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14:cNvPr>
                  <p14:cNvContentPartPr/>
                  <p14:nvPr/>
                </p14:nvContentPartPr>
                <p14:xfrm>
                  <a:off x="4714770" y="2626635"/>
                  <a:ext cx="181080" cy="1299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705770" y="2617635"/>
                    <a:ext cx="19872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14:cNvPr>
                <p14:cNvContentPartPr/>
                <p14:nvPr/>
              </p14:nvContentPartPr>
              <p14:xfrm>
                <a:off x="3223290" y="2628435"/>
                <a:ext cx="24840" cy="21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4650" y="2619795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/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blipFill>
                  <a:blip r:embed="rId29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63589E4-B336-414A-A8A9-8ED5B352690F}"/>
                </a:ext>
              </a:extLst>
            </p:cNvPr>
            <p:cNvGrpSpPr/>
            <p:nvPr/>
          </p:nvGrpSpPr>
          <p:grpSpPr>
            <a:xfrm>
              <a:off x="6209850" y="3476235"/>
              <a:ext cx="371880" cy="9720"/>
              <a:chOff x="6209850" y="3476235"/>
              <a:chExt cx="371880" cy="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14:cNvPr>
                  <p14:cNvContentPartPr/>
                  <p14:nvPr/>
                </p14:nvContentPartPr>
                <p14:xfrm>
                  <a:off x="6209850" y="3485595"/>
                  <a:ext cx="360" cy="3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174210" y="344995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14:cNvPr>
                  <p14:cNvContentPartPr/>
                  <p14:nvPr/>
                </p14:nvContentPartPr>
                <p14:xfrm>
                  <a:off x="6381210" y="3476235"/>
                  <a:ext cx="5760" cy="3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45570" y="3440595"/>
                    <a:ext cx="774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14:cNvPr>
                  <p14:cNvContentPartPr/>
                  <p14:nvPr/>
                </p14:nvContentPartPr>
                <p14:xfrm>
                  <a:off x="6581370" y="3476235"/>
                  <a:ext cx="360" cy="3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45730" y="34405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CC82449-0B35-4DDD-A1E8-671185C2F92A}"/>
                </a:ext>
              </a:extLst>
            </p:cNvPr>
            <p:cNvGrpSpPr/>
            <p:nvPr/>
          </p:nvGrpSpPr>
          <p:grpSpPr>
            <a:xfrm>
              <a:off x="2037090" y="1932555"/>
              <a:ext cx="5812560" cy="1439640"/>
              <a:chOff x="2037090" y="1932555"/>
              <a:chExt cx="5812560" cy="14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14:cNvPr>
                  <p14:cNvContentPartPr/>
                  <p14:nvPr/>
                </p14:nvContentPartPr>
                <p14:xfrm>
                  <a:off x="2043930" y="1932555"/>
                  <a:ext cx="5805720" cy="143964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034930" y="1923555"/>
                    <a:ext cx="5823360" cy="145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14:cNvPr>
                  <p14:cNvContentPartPr/>
                  <p14:nvPr/>
                </p14:nvContentPartPr>
                <p14:xfrm>
                  <a:off x="2037090" y="2971515"/>
                  <a:ext cx="146880" cy="170280"/>
                </p14:xfrm>
              </p:contentPart>
            </mc:Choice>
            <mc:Fallback xmlns=""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28090" y="2962875"/>
                    <a:ext cx="16452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14:cNvPr>
                <p14:cNvContentPartPr/>
                <p14:nvPr/>
              </p14:nvContentPartPr>
              <p14:xfrm>
                <a:off x="1770690" y="3590715"/>
                <a:ext cx="5334840" cy="12214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2050" y="3582075"/>
                  <a:ext cx="535248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14:cNvPr>
                <p14:cNvContentPartPr/>
                <p14:nvPr/>
              </p14:nvContentPartPr>
              <p14:xfrm>
                <a:off x="3361530" y="3922995"/>
                <a:ext cx="829440" cy="8870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2530" y="3914355"/>
                  <a:ext cx="847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14:cNvPr>
                <p14:cNvContentPartPr/>
                <p14:nvPr/>
              </p14:nvContentPartPr>
              <p14:xfrm>
                <a:off x="5008530" y="4060515"/>
                <a:ext cx="487440" cy="6354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9530" y="4051515"/>
                  <a:ext cx="5050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14:cNvPr>
                <p14:cNvContentPartPr/>
                <p14:nvPr/>
              </p14:nvContentPartPr>
              <p14:xfrm>
                <a:off x="3685530" y="1951635"/>
                <a:ext cx="753120" cy="11620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76530" y="1942635"/>
                  <a:ext cx="7707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14:cNvPr>
                <p14:cNvContentPartPr/>
                <p14:nvPr/>
              </p14:nvContentPartPr>
              <p14:xfrm>
                <a:off x="3647730" y="3047475"/>
                <a:ext cx="185760" cy="77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9090" y="3038835"/>
                  <a:ext cx="20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14:cNvPr>
                <p14:cNvContentPartPr/>
                <p14:nvPr/>
              </p14:nvContentPartPr>
              <p14:xfrm>
                <a:off x="5324970" y="1999155"/>
                <a:ext cx="551880" cy="11246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5970" y="1990515"/>
                  <a:ext cx="56952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14:cNvPr>
                <p14:cNvContentPartPr/>
                <p14:nvPr/>
              </p14:nvContentPartPr>
              <p14:xfrm>
                <a:off x="5276370" y="2992395"/>
                <a:ext cx="162360" cy="1324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67730" y="2983395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2DEC15F-6349-4411-BD4C-125404BCFFEC}"/>
                </a:ext>
              </a:extLst>
            </p:cNvPr>
            <p:cNvGrpSpPr/>
            <p:nvPr/>
          </p:nvGrpSpPr>
          <p:grpSpPr>
            <a:xfrm>
              <a:off x="4266570" y="1228395"/>
              <a:ext cx="2620080" cy="506160"/>
              <a:chOff x="4266570" y="1228395"/>
              <a:chExt cx="2620080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14:cNvPr>
                  <p14:cNvContentPartPr/>
                  <p14:nvPr/>
                </p14:nvContentPartPr>
                <p14:xfrm>
                  <a:off x="4266570" y="1463835"/>
                  <a:ext cx="212760" cy="156960"/>
                </p14:xfrm>
              </p:contentPart>
            </mc:Choice>
            <mc:Fallback xmlns=""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57930" y="1455195"/>
                    <a:ext cx="2304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14:cNvPr>
                  <p14:cNvContentPartPr/>
                  <p14:nvPr/>
                </p14:nvContentPartPr>
                <p14:xfrm>
                  <a:off x="4543050" y="1428195"/>
                  <a:ext cx="48240" cy="30636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534410" y="1419555"/>
                    <a:ext cx="6588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14:cNvPr>
                  <p14:cNvContentPartPr/>
                  <p14:nvPr/>
                </p14:nvContentPartPr>
                <p14:xfrm>
                  <a:off x="4581210" y="1389315"/>
                  <a:ext cx="199080" cy="1551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572570" y="1380675"/>
                    <a:ext cx="2167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14:cNvPr>
                  <p14:cNvContentPartPr/>
                  <p14:nvPr/>
                </p14:nvContentPartPr>
                <p14:xfrm>
                  <a:off x="4857330" y="1331355"/>
                  <a:ext cx="193680" cy="23256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48690" y="1322715"/>
                    <a:ext cx="2113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14:cNvPr>
                  <p14:cNvContentPartPr/>
                  <p14:nvPr/>
                </p14:nvContentPartPr>
                <p14:xfrm>
                  <a:off x="5162250" y="1360515"/>
                  <a:ext cx="218160" cy="19332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153250" y="1351515"/>
                    <a:ext cx="235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14:cNvPr>
                  <p14:cNvContentPartPr/>
                  <p14:nvPr/>
                </p14:nvContentPartPr>
                <p14:xfrm>
                  <a:off x="5455650" y="1380675"/>
                  <a:ext cx="230400" cy="200880"/>
                </p14:xfrm>
              </p:contentPart>
            </mc:Choice>
            <mc:Fallback xmlns=""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7010" y="1372035"/>
                    <a:ext cx="2480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14:cNvPr>
                  <p14:cNvContentPartPr/>
                  <p14:nvPr/>
                </p14:nvContentPartPr>
                <p14:xfrm>
                  <a:off x="5695410" y="1371315"/>
                  <a:ext cx="246960" cy="1980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686770" y="1362675"/>
                    <a:ext cx="2646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14:cNvPr>
                  <p14:cNvContentPartPr/>
                  <p14:nvPr/>
                </p14:nvContentPartPr>
                <p14:xfrm>
                  <a:off x="5810250" y="1228395"/>
                  <a:ext cx="30240" cy="32364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801610" y="1219755"/>
                    <a:ext cx="4788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14:cNvPr>
                  <p14:cNvContentPartPr/>
                  <p14:nvPr/>
                </p14:nvContentPartPr>
                <p14:xfrm>
                  <a:off x="5971890" y="1428195"/>
                  <a:ext cx="15840" cy="127080"/>
                </p14:xfrm>
              </p:contentPart>
            </mc:Choice>
            <mc:Fallback xmlns=""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63250" y="1419555"/>
                    <a:ext cx="334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14:cNvPr>
                  <p14:cNvContentPartPr/>
                  <p14:nvPr/>
                </p14:nvContentPartPr>
                <p14:xfrm>
                  <a:off x="5990970" y="1323435"/>
                  <a:ext cx="360" cy="360"/>
                </p14:xfrm>
              </p:contentPart>
            </mc:Choice>
            <mc:Fallback xmlns="">
              <p:pic>
                <p:nvPicPr>
                  <p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982330" y="131479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14:cNvPr>
                  <p14:cNvContentPartPr/>
                  <p14:nvPr/>
                </p14:nvContentPartPr>
                <p14:xfrm>
                  <a:off x="6113370" y="1399035"/>
                  <a:ext cx="173880" cy="156240"/>
                </p14:xfrm>
              </p:contentPart>
            </mc:Choice>
            <mc:Fallback xmlns="">
              <p:pic>
                <p:nvPicPr>
                  <p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04730" y="1390395"/>
                    <a:ext cx="191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14:cNvPr>
                  <p14:cNvContentPartPr/>
                  <p14:nvPr/>
                </p14:nvContentPartPr>
                <p14:xfrm>
                  <a:off x="6391290" y="1371315"/>
                  <a:ext cx="207720" cy="249120"/>
                </p14:xfrm>
              </p:contentPart>
            </mc:Choice>
            <mc:Fallback xmlns="">
              <p:pic>
                <p:nvPicPr>
                  <p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382290" y="1362675"/>
                    <a:ext cx="2253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14:cNvPr>
                  <p14:cNvContentPartPr/>
                  <p14:nvPr/>
                </p14:nvContentPartPr>
                <p14:xfrm>
                  <a:off x="6685410" y="1321275"/>
                  <a:ext cx="201240" cy="37512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676770" y="1312275"/>
                    <a:ext cx="218880" cy="392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14:cNvPr>
                <p14:cNvContentPartPr/>
                <p14:nvPr/>
              </p14:nvContentPartPr>
              <p14:xfrm>
                <a:off x="4436490" y="5067075"/>
                <a:ext cx="307080" cy="2962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7850" y="5058435"/>
                  <a:ext cx="324720" cy="31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FBC0284-05A3-4803-A553-16EB903C8D5E}"/>
              </a:ext>
            </a:extLst>
          </p:cNvPr>
          <p:cNvSpPr txBox="1"/>
          <p:nvPr/>
        </p:nvSpPr>
        <p:spPr>
          <a:xfrm>
            <a:off x="403421" y="1018485"/>
            <a:ext cx="48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14:cNvPr>
              <p14:cNvContentPartPr/>
              <p14:nvPr/>
            </p14:nvContentPartPr>
            <p14:xfrm>
              <a:off x="6854250" y="1971435"/>
              <a:ext cx="70920" cy="13860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45250" y="1962795"/>
                <a:ext cx="88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14:cNvPr>
              <p14:cNvContentPartPr/>
              <p14:nvPr/>
            </p14:nvContentPartPr>
            <p14:xfrm>
              <a:off x="7274730" y="2029395"/>
              <a:ext cx="347760" cy="26712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66090" y="2020755"/>
                <a:ext cx="36540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926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3978255" y="34456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1738972" y="3242366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54924"/>
              </p:ext>
            </p:extLst>
          </p:nvPr>
        </p:nvGraphicFramePr>
        <p:xfrm>
          <a:off x="654120" y="3196768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/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14:cNvPr>
              <p14:cNvContentPartPr/>
              <p14:nvPr/>
            </p14:nvContentPartPr>
            <p14:xfrm>
              <a:off x="6524130" y="4209555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14:cNvPr>
              <p14:cNvContentPartPr/>
              <p14:nvPr/>
            </p14:nvContentPartPr>
            <p14:xfrm>
              <a:off x="6686130" y="4209555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0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14:cNvPr>
              <p14:cNvContentPartPr/>
              <p14:nvPr/>
            </p14:nvContentPartPr>
            <p14:xfrm>
              <a:off x="6838410" y="4209555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277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E0F74-FD52-48EB-BEFC-A4B17361F81B}"/>
              </a:ext>
            </a:extLst>
          </p:cNvPr>
          <p:cNvGrpSpPr/>
          <p:nvPr/>
        </p:nvGrpSpPr>
        <p:grpSpPr>
          <a:xfrm>
            <a:off x="1456770" y="2597835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6C81B-F719-4575-87DE-758197F02440}"/>
              </a:ext>
            </a:extLst>
          </p:cNvPr>
          <p:cNvGrpSpPr/>
          <p:nvPr/>
        </p:nvGrpSpPr>
        <p:grpSpPr>
          <a:xfrm>
            <a:off x="4052730" y="2161875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14:cNvPr>
              <p14:cNvContentPartPr/>
              <p14:nvPr/>
            </p14:nvContentPartPr>
            <p14:xfrm>
              <a:off x="5209770" y="2428635"/>
              <a:ext cx="180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1130" y="2419995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E667BA-402D-44A5-A7B6-27ED51AA6E6F}"/>
              </a:ext>
            </a:extLst>
          </p:cNvPr>
          <p:cNvGrpSpPr/>
          <p:nvPr/>
        </p:nvGrpSpPr>
        <p:grpSpPr>
          <a:xfrm>
            <a:off x="5584170" y="2352315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24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2011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</p:spTree>
    <p:extLst>
      <p:ext uri="{BB962C8B-B14F-4D97-AF65-F5344CB8AC3E}">
        <p14:creationId xmlns:p14="http://schemas.microsoft.com/office/powerpoint/2010/main" val="4182496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5458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739135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57750" y="3673999"/>
            <a:ext cx="2010825" cy="619125"/>
            <a:chOff x="3360974" y="4952703"/>
            <a:chExt cx="2010825" cy="61912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360974" y="5262266"/>
              <a:ext cx="121084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150" y="849624"/>
            <a:ext cx="4063691" cy="1116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60D9A5-DF29-425D-A523-8AF1E9D516A9}"/>
                  </a:ext>
                </a:extLst>
              </p:cNvPr>
              <p:cNvSpPr txBox="1"/>
              <p:nvPr/>
            </p:nvSpPr>
            <p:spPr>
              <a:xfrm>
                <a:off x="348510" y="1483254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high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60D9A5-DF29-425D-A523-8AF1E9D5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0" y="1483254"/>
                <a:ext cx="3652560" cy="461665"/>
              </a:xfrm>
              <a:prstGeom prst="rect">
                <a:avLst/>
              </a:prstGeom>
              <a:blipFill>
                <a:blip r:embed="rId6"/>
                <a:stretch>
                  <a:fillRect l="-217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2A9DA1DD-7A60-45BA-BBC0-6503F6EBD203}"/>
              </a:ext>
            </a:extLst>
          </p:cNvPr>
          <p:cNvGrpSpPr/>
          <p:nvPr/>
        </p:nvGrpSpPr>
        <p:grpSpPr>
          <a:xfrm>
            <a:off x="4265162" y="2448480"/>
            <a:ext cx="4150678" cy="2541960"/>
            <a:chOff x="133172" y="3532755"/>
            <a:chExt cx="4150678" cy="254196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EFE213-1419-4CEC-9309-0963F4BDA351}"/>
                </a:ext>
              </a:extLst>
            </p:cNvPr>
            <p:cNvGrpSpPr/>
            <p:nvPr/>
          </p:nvGrpSpPr>
          <p:grpSpPr>
            <a:xfrm>
              <a:off x="133172" y="3829609"/>
              <a:ext cx="4016160" cy="1743840"/>
              <a:chOff x="2122050" y="2942355"/>
              <a:chExt cx="4016160" cy="174384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38CAAD1-41E8-4643-8A18-0AD817DBB8C2}"/>
                  </a:ext>
                </a:extLst>
              </p:cNvPr>
              <p:cNvGrpSpPr/>
              <p:nvPr/>
            </p:nvGrpSpPr>
            <p:grpSpPr>
              <a:xfrm>
                <a:off x="2514090" y="2942355"/>
                <a:ext cx="3624120" cy="1743840"/>
                <a:chOff x="2514090" y="2942355"/>
                <a:chExt cx="3624120" cy="1743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" name="잉크 1">
                      <a:extLst>
                        <a:ext uri="{FF2B5EF4-FFF2-40B4-BE49-F238E27FC236}">
                          <a16:creationId xmlns:a16="http://schemas.microsoft.com/office/drawing/2014/main" id="{4BD15AD7-C870-4DFF-B467-DCD78F680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0490" y="2942355"/>
                    <a:ext cx="3357720" cy="1743840"/>
                  </p14:xfrm>
                </p:contentPart>
              </mc:Choice>
              <mc:Fallback xmlns="">
                <p:pic>
                  <p:nvPicPr>
                    <p:cNvPr id="2" name="잉크 1">
                      <a:extLst>
                        <a:ext uri="{FF2B5EF4-FFF2-40B4-BE49-F238E27FC236}">
                          <a16:creationId xmlns:a16="http://schemas.microsoft.com/office/drawing/2014/main" id="{4BD15AD7-C870-4DFF-B467-DCD78F68085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771850" y="2933715"/>
                      <a:ext cx="3375360" cy="176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1" name="잉크 10">
                      <a:extLst>
                        <a:ext uri="{FF2B5EF4-FFF2-40B4-BE49-F238E27FC236}">
                          <a16:creationId xmlns:a16="http://schemas.microsoft.com/office/drawing/2014/main" id="{F747A4EA-0F50-4CE7-9DB8-A4247A171F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14250" y="3274635"/>
                    <a:ext cx="256320" cy="11880"/>
                  </p14:xfrm>
                </p:contentPart>
              </mc:Choice>
              <mc:Fallback xmlns="">
                <p:pic>
                  <p:nvPicPr>
                    <p:cNvPr id="11" name="잉크 10">
                      <a:extLst>
                        <a:ext uri="{FF2B5EF4-FFF2-40B4-BE49-F238E27FC236}">
                          <a16:creationId xmlns:a16="http://schemas.microsoft.com/office/drawing/2014/main" id="{F747A4EA-0F50-4CE7-9DB8-A4247A171F97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705610" y="3265635"/>
                      <a:ext cx="27396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잉크 11">
                      <a:extLst>
                        <a:ext uri="{FF2B5EF4-FFF2-40B4-BE49-F238E27FC236}">
                          <a16:creationId xmlns:a16="http://schemas.microsoft.com/office/drawing/2014/main" id="{0343B1D2-299D-4294-AB25-42491E262C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14090" y="3209475"/>
                    <a:ext cx="29520" cy="199080"/>
                  </p14:xfrm>
                </p:contentPart>
              </mc:Choice>
              <mc:Fallback xmlns="">
                <p:pic>
                  <p:nvPicPr>
                    <p:cNvPr id="12" name="잉크 11">
                      <a:extLst>
                        <a:ext uri="{FF2B5EF4-FFF2-40B4-BE49-F238E27FC236}">
                          <a16:creationId xmlns:a16="http://schemas.microsoft.com/office/drawing/2014/main" id="{0343B1D2-299D-4294-AB25-42491E262C27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505450" y="3200835"/>
                      <a:ext cx="4716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4" name="잉크 13">
                      <a:extLst>
                        <a:ext uri="{FF2B5EF4-FFF2-40B4-BE49-F238E27FC236}">
                          <a16:creationId xmlns:a16="http://schemas.microsoft.com/office/drawing/2014/main" id="{5AEBFC28-5719-46D7-92D2-D37A413740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5610" y="4406835"/>
                    <a:ext cx="224640" cy="12960"/>
                  </p14:xfrm>
                </p:contentPart>
              </mc:Choice>
              <mc:Fallback xmlns="">
                <p:pic>
                  <p:nvPicPr>
                    <p:cNvPr id="14" name="잉크 13">
                      <a:extLst>
                        <a:ext uri="{FF2B5EF4-FFF2-40B4-BE49-F238E27FC236}">
                          <a16:creationId xmlns:a16="http://schemas.microsoft.com/office/drawing/2014/main" id="{5AEBFC28-5719-46D7-92D2-D37A413740AC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876970" y="4397835"/>
                      <a:ext cx="24228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8586B69-039A-46D3-951C-2DA343541BDE}"/>
                  </a:ext>
                </a:extLst>
              </p:cNvPr>
              <p:cNvGrpSpPr/>
              <p:nvPr/>
            </p:nvGrpSpPr>
            <p:grpSpPr>
              <a:xfrm>
                <a:off x="2122050" y="4289835"/>
                <a:ext cx="650880" cy="236160"/>
                <a:chOff x="2122050" y="4289835"/>
                <a:chExt cx="650880" cy="236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6" name="잉크 15">
                      <a:extLst>
                        <a:ext uri="{FF2B5EF4-FFF2-40B4-BE49-F238E27FC236}">
                          <a16:creationId xmlns:a16="http://schemas.microsoft.com/office/drawing/2014/main" id="{EBBDEDF7-F3AB-4FC5-A174-06743BF500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22050" y="4315035"/>
                    <a:ext cx="153720" cy="136440"/>
                  </p14:xfrm>
                </p:contentPart>
              </mc:Choice>
              <mc:Fallback xmlns="">
                <p:pic>
                  <p:nvPicPr>
                    <p:cNvPr id="16" name="잉크 15">
                      <a:extLst>
                        <a:ext uri="{FF2B5EF4-FFF2-40B4-BE49-F238E27FC236}">
                          <a16:creationId xmlns:a16="http://schemas.microsoft.com/office/drawing/2014/main" id="{EBBDEDF7-F3AB-4FC5-A174-06743BF5009F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2113410" y="4306035"/>
                      <a:ext cx="171360" cy="154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7" name="잉크 16">
                      <a:extLst>
                        <a:ext uri="{FF2B5EF4-FFF2-40B4-BE49-F238E27FC236}">
                          <a16:creationId xmlns:a16="http://schemas.microsoft.com/office/drawing/2014/main" id="{D0B414A5-075B-4238-88F0-416CBCCE30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1450" y="4419075"/>
                    <a:ext cx="360" cy="1800"/>
                  </p14:xfrm>
                </p:contentPart>
              </mc:Choice>
              <mc:Fallback xmlns="">
                <p:pic>
                  <p:nvPicPr>
                    <p:cNvPr id="17" name="잉크 16">
                      <a:extLst>
                        <a:ext uri="{FF2B5EF4-FFF2-40B4-BE49-F238E27FC236}">
                          <a16:creationId xmlns:a16="http://schemas.microsoft.com/office/drawing/2014/main" id="{D0B414A5-075B-4238-88F0-416CBCCE30A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352810" y="4410435"/>
                      <a:ext cx="1800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8" name="잉크 17">
                      <a:extLst>
                        <a:ext uri="{FF2B5EF4-FFF2-40B4-BE49-F238E27FC236}">
                          <a16:creationId xmlns:a16="http://schemas.microsoft.com/office/drawing/2014/main" id="{38C13FBA-FA48-4C2F-8562-88069D8A9A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37770" y="4289835"/>
                    <a:ext cx="132840" cy="130680"/>
                  </p14:xfrm>
                </p:contentPart>
              </mc:Choice>
              <mc:Fallback xmlns="">
                <p:pic>
                  <p:nvPicPr>
                    <p:cNvPr id="18" name="잉크 17">
                      <a:extLst>
                        <a:ext uri="{FF2B5EF4-FFF2-40B4-BE49-F238E27FC236}">
                          <a16:creationId xmlns:a16="http://schemas.microsoft.com/office/drawing/2014/main" id="{38C13FBA-FA48-4C2F-8562-88069D8A9AB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429130" y="4280835"/>
                      <a:ext cx="150480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9" name="잉크 18">
                      <a:extLst>
                        <a:ext uri="{FF2B5EF4-FFF2-40B4-BE49-F238E27FC236}">
                          <a16:creationId xmlns:a16="http://schemas.microsoft.com/office/drawing/2014/main" id="{70215C52-3A36-4717-B525-5296EFC982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2530" y="4304595"/>
                    <a:ext cx="140400" cy="221400"/>
                  </p14:xfrm>
                </p:contentPart>
              </mc:Choice>
              <mc:Fallback xmlns="">
                <p:pic>
                  <p:nvPicPr>
                    <p:cNvPr id="19" name="잉크 18">
                      <a:extLst>
                        <a:ext uri="{FF2B5EF4-FFF2-40B4-BE49-F238E27FC236}">
                          <a16:creationId xmlns:a16="http://schemas.microsoft.com/office/drawing/2014/main" id="{70215C52-3A36-4717-B525-5296EFC98256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23530" y="4295955"/>
                      <a:ext cx="158040" cy="23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0" name="잉크 19">
                      <a:extLst>
                        <a:ext uri="{FF2B5EF4-FFF2-40B4-BE49-F238E27FC236}">
                          <a16:creationId xmlns:a16="http://schemas.microsoft.com/office/drawing/2014/main" id="{4DFE5C9F-5DAD-4837-A39C-4413C5A07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66730" y="4342395"/>
                    <a:ext cx="93960" cy="19440"/>
                  </p14:xfrm>
                </p:contentPart>
              </mc:Choice>
              <mc:Fallback xmlns="">
                <p:pic>
                  <p:nvPicPr>
                    <p:cNvPr id="20" name="잉크 19">
                      <a:extLst>
                        <a:ext uri="{FF2B5EF4-FFF2-40B4-BE49-F238E27FC236}">
                          <a16:creationId xmlns:a16="http://schemas.microsoft.com/office/drawing/2014/main" id="{4DFE5C9F-5DAD-4837-A39C-4413C5A072B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658090" y="4333395"/>
                      <a:ext cx="11160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21D821FD-348C-4D60-AF04-6E6F906F692B}"/>
                    </a:ext>
                  </a:extLst>
                </p14:cNvPr>
                <p14:cNvContentPartPr/>
                <p14:nvPr/>
              </p14:nvContentPartPr>
              <p14:xfrm>
                <a:off x="1391970" y="5311875"/>
                <a:ext cx="320400" cy="1933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21D821FD-348C-4D60-AF04-6E6F906F69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83330" y="5302875"/>
                  <a:ext cx="338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7C17169-F616-4DF9-86FF-9C790F6B949A}"/>
                    </a:ext>
                  </a:extLst>
                </p14:cNvPr>
                <p14:cNvContentPartPr/>
                <p14:nvPr/>
              </p14:nvContentPartPr>
              <p14:xfrm>
                <a:off x="2150130" y="5295675"/>
                <a:ext cx="272160" cy="2005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7C17169-F616-4DF9-86FF-9C790F6B94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41490" y="5286675"/>
                  <a:ext cx="289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868BD5C-FD64-4C8F-B4D5-3AA262525F5E}"/>
                    </a:ext>
                  </a:extLst>
                </p14:cNvPr>
                <p14:cNvContentPartPr/>
                <p14:nvPr/>
              </p14:nvContentPartPr>
              <p14:xfrm>
                <a:off x="2818650" y="5332035"/>
                <a:ext cx="269640" cy="1544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868BD5C-FD64-4C8F-B4D5-3AA262525F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10010" y="5323395"/>
                  <a:ext cx="287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6AB03394-DD86-4293-913D-47FBCBC93973}"/>
                    </a:ext>
                  </a:extLst>
                </p14:cNvPr>
                <p14:cNvContentPartPr/>
                <p14:nvPr/>
              </p14:nvContentPartPr>
              <p14:xfrm>
                <a:off x="3607770" y="5160315"/>
                <a:ext cx="281160" cy="4017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6AB03394-DD86-4293-913D-47FBCBC939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98770" y="5151675"/>
                  <a:ext cx="298800" cy="41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1FE60324-2401-44EC-B06D-00686A7121C0}"/>
                </a:ext>
              </a:extLst>
            </p:cNvPr>
            <p:cNvGrpSpPr/>
            <p:nvPr/>
          </p:nvGrpSpPr>
          <p:grpSpPr>
            <a:xfrm>
              <a:off x="2207370" y="5703195"/>
              <a:ext cx="316440" cy="286560"/>
              <a:chOff x="2207370" y="5703195"/>
              <a:chExt cx="316440" cy="28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A80A5E86-62AC-46B5-9744-10364A1798B1}"/>
                      </a:ext>
                    </a:extLst>
                  </p14:cNvPr>
                  <p14:cNvContentPartPr/>
                  <p14:nvPr/>
                </p14:nvContentPartPr>
                <p14:xfrm>
                  <a:off x="2207370" y="5703195"/>
                  <a:ext cx="184680" cy="194040"/>
                </p14:xfrm>
              </p:contentPart>
            </mc:Choice>
            <mc:Fallback xmlns=""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A80A5E86-62AC-46B5-9744-10364A1798B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198730" y="5694195"/>
                    <a:ext cx="20232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3" name="잉크 152">
                    <a:extLst>
                      <a:ext uri="{FF2B5EF4-FFF2-40B4-BE49-F238E27FC236}">
                        <a16:creationId xmlns:a16="http://schemas.microsoft.com/office/drawing/2014/main" id="{2147FA13-23A8-4FE4-877B-C5FBAF563541}"/>
                      </a:ext>
                    </a:extLst>
                  </p14:cNvPr>
                  <p14:cNvContentPartPr/>
                  <p14:nvPr/>
                </p14:nvContentPartPr>
                <p14:xfrm>
                  <a:off x="2447130" y="5869515"/>
                  <a:ext cx="76680" cy="120240"/>
                </p14:xfrm>
              </p:contentPart>
            </mc:Choice>
            <mc:Fallback xmlns="">
              <p:pic>
                <p:nvPicPr>
                  <p:cNvPr id="153" name="잉크 152">
                    <a:extLst>
                      <a:ext uri="{FF2B5EF4-FFF2-40B4-BE49-F238E27FC236}">
                        <a16:creationId xmlns:a16="http://schemas.microsoft.com/office/drawing/2014/main" id="{2147FA13-23A8-4FE4-877B-C5FBAF56354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438490" y="5860875"/>
                    <a:ext cx="94320" cy="13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D66DAA9-B7F4-40C7-B46B-3D101B64C0AA}"/>
                </a:ext>
              </a:extLst>
            </p:cNvPr>
            <p:cNvGrpSpPr/>
            <p:nvPr/>
          </p:nvGrpSpPr>
          <p:grpSpPr>
            <a:xfrm>
              <a:off x="2912610" y="5683755"/>
              <a:ext cx="350640" cy="308520"/>
              <a:chOff x="2912610" y="5683755"/>
              <a:chExt cx="35064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1" name="잉크 160">
                    <a:extLst>
                      <a:ext uri="{FF2B5EF4-FFF2-40B4-BE49-F238E27FC236}">
                        <a16:creationId xmlns:a16="http://schemas.microsoft.com/office/drawing/2014/main" id="{076BEBFB-B41D-4FE6-BC6C-06418AFB1A99}"/>
                      </a:ext>
                    </a:extLst>
                  </p14:cNvPr>
                  <p14:cNvContentPartPr/>
                  <p14:nvPr/>
                </p14:nvContentPartPr>
                <p14:xfrm>
                  <a:off x="2912610" y="5683755"/>
                  <a:ext cx="214560" cy="223920"/>
                </p14:xfrm>
              </p:contentPart>
            </mc:Choice>
            <mc:Fallback xmlns="">
              <p:pic>
                <p:nvPicPr>
                  <p:cNvPr id="161" name="잉크 160">
                    <a:extLst>
                      <a:ext uri="{FF2B5EF4-FFF2-40B4-BE49-F238E27FC236}">
                        <a16:creationId xmlns:a16="http://schemas.microsoft.com/office/drawing/2014/main" id="{076BEBFB-B41D-4FE6-BC6C-06418AFB1A9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903610" y="5674755"/>
                    <a:ext cx="23220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D4A1F394-221D-4C1E-85E6-59CFB7BE5432}"/>
                      </a:ext>
                    </a:extLst>
                  </p14:cNvPr>
                  <p14:cNvContentPartPr/>
                  <p14:nvPr/>
                </p14:nvContentPartPr>
                <p14:xfrm>
                  <a:off x="3180810" y="5858355"/>
                  <a:ext cx="82440" cy="133920"/>
                </p14:xfrm>
              </p:contentPart>
            </mc:Choice>
            <mc:Fallback xmlns=""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D4A1F394-221D-4C1E-85E6-59CFB7BE543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172170" y="5849355"/>
                    <a:ext cx="100080" cy="151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A28394B-B6E7-480C-BCA4-428A012C0E5A}"/>
                </a:ext>
              </a:extLst>
            </p:cNvPr>
            <p:cNvGrpSpPr/>
            <p:nvPr/>
          </p:nvGrpSpPr>
          <p:grpSpPr>
            <a:xfrm>
              <a:off x="3665010" y="5742795"/>
              <a:ext cx="341640" cy="331920"/>
              <a:chOff x="3665010" y="5742795"/>
              <a:chExt cx="341640" cy="33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E88F33B8-4E5C-492B-8B20-53FA853135CC}"/>
                      </a:ext>
                    </a:extLst>
                  </p14:cNvPr>
                  <p14:cNvContentPartPr/>
                  <p14:nvPr/>
                </p14:nvContentPartPr>
                <p14:xfrm>
                  <a:off x="3665010" y="5742795"/>
                  <a:ext cx="185040" cy="219960"/>
                </p14:xfrm>
              </p:contentPart>
            </mc:Choice>
            <mc:Fallback xmlns=""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E88F33B8-4E5C-492B-8B20-53FA853135C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656370" y="5734155"/>
                    <a:ext cx="20268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65" name="잉크 164">
                    <a:extLst>
                      <a:ext uri="{FF2B5EF4-FFF2-40B4-BE49-F238E27FC236}">
                        <a16:creationId xmlns:a16="http://schemas.microsoft.com/office/drawing/2014/main" id="{F086A275-AFF5-4556-AFB5-689520D7F487}"/>
                      </a:ext>
                    </a:extLst>
                  </p14:cNvPr>
                  <p14:cNvContentPartPr/>
                  <p14:nvPr/>
                </p14:nvContentPartPr>
                <p14:xfrm>
                  <a:off x="3892890" y="5905155"/>
                  <a:ext cx="73800" cy="136440"/>
                </p14:xfrm>
              </p:contentPart>
            </mc:Choice>
            <mc:Fallback xmlns="">
              <p:pic>
                <p:nvPicPr>
                  <p:cNvPr id="165" name="잉크 164">
                    <a:extLst>
                      <a:ext uri="{FF2B5EF4-FFF2-40B4-BE49-F238E27FC236}">
                        <a16:creationId xmlns:a16="http://schemas.microsoft.com/office/drawing/2014/main" id="{F086A275-AFF5-4556-AFB5-689520D7F48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883890" y="5896515"/>
                    <a:ext cx="9144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97AE2D2D-7CD4-43EC-8E7B-A3287619E217}"/>
                      </a:ext>
                    </a:extLst>
                  </p14:cNvPr>
                  <p14:cNvContentPartPr/>
                  <p14:nvPr/>
                </p14:nvContentPartPr>
                <p14:xfrm>
                  <a:off x="3952650" y="5933235"/>
                  <a:ext cx="360" cy="123480"/>
                </p14:xfrm>
              </p:contentPart>
            </mc:Choice>
            <mc:Fallback xmlns="">
              <p:pic>
                <p:nvPicPr>
                  <p:cNvPr id="166" name="잉크 165">
                    <a:extLst>
                      <a:ext uri="{FF2B5EF4-FFF2-40B4-BE49-F238E27FC236}">
                        <a16:creationId xmlns:a16="http://schemas.microsoft.com/office/drawing/2014/main" id="{97AE2D2D-7CD4-43EC-8E7B-A3287619E21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44010" y="5924595"/>
                    <a:ext cx="180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7337A9D9-5294-460F-BE35-C6A6D02FAC13}"/>
                      </a:ext>
                    </a:extLst>
                  </p14:cNvPr>
                  <p14:cNvContentPartPr/>
                  <p14:nvPr/>
                </p14:nvContentPartPr>
                <p14:xfrm>
                  <a:off x="3962010" y="6028995"/>
                  <a:ext cx="9720" cy="45720"/>
                </p14:xfrm>
              </p:contentPart>
            </mc:Choice>
            <mc:Fallback xmlns="">
              <p:pic>
                <p:nvPicPr>
                  <p:cNvPr id="168" name="잉크 167">
                    <a:extLst>
                      <a:ext uri="{FF2B5EF4-FFF2-40B4-BE49-F238E27FC236}">
                        <a16:creationId xmlns:a16="http://schemas.microsoft.com/office/drawing/2014/main" id="{7337A9D9-5294-460F-BE35-C6A6D02FAC1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953370" y="6020355"/>
                    <a:ext cx="2736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AEC11B25-3F12-4C9E-B21F-21082CB11428}"/>
                      </a:ext>
                    </a:extLst>
                  </p14:cNvPr>
                  <p14:cNvContentPartPr/>
                  <p14:nvPr/>
                </p14:nvContentPartPr>
                <p14:xfrm>
                  <a:off x="3971370" y="6047715"/>
                  <a:ext cx="35280" cy="360"/>
                </p14:xfrm>
              </p:contentPart>
            </mc:Choice>
            <mc:Fallback xmlns="">
              <p:pic>
                <p:nvPicPr>
                  <p:cNvPr id="169" name="잉크 168">
                    <a:extLst>
                      <a:ext uri="{FF2B5EF4-FFF2-40B4-BE49-F238E27FC236}">
                        <a16:creationId xmlns:a16="http://schemas.microsoft.com/office/drawing/2014/main" id="{AEC11B25-3F12-4C9E-B21F-21082CB1142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962730" y="6039075"/>
                    <a:ext cx="5292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D0CBE734-9D84-4CD8-83F1-81694AB8865B}"/>
                </a:ext>
              </a:extLst>
            </p:cNvPr>
            <p:cNvGrpSpPr/>
            <p:nvPr/>
          </p:nvGrpSpPr>
          <p:grpSpPr>
            <a:xfrm>
              <a:off x="1474050" y="5742435"/>
              <a:ext cx="279360" cy="227520"/>
              <a:chOff x="1474050" y="5742435"/>
              <a:chExt cx="279360" cy="22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3FCBF4C7-7E39-4A44-94B5-86AF9E852DB4}"/>
                      </a:ext>
                    </a:extLst>
                  </p14:cNvPr>
                  <p14:cNvContentPartPr/>
                  <p14:nvPr/>
                </p14:nvContentPartPr>
                <p14:xfrm>
                  <a:off x="1474050" y="5742435"/>
                  <a:ext cx="184320" cy="163440"/>
                </p14:xfrm>
              </p:contentPart>
            </mc:Choice>
            <mc:Fallback xmlns=""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3FCBF4C7-7E39-4A44-94B5-86AF9E852D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465050" y="5733795"/>
                    <a:ext cx="2019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2BEE1B90-92E6-475D-8717-E259475E231B}"/>
                      </a:ext>
                    </a:extLst>
                  </p14:cNvPr>
                  <p14:cNvContentPartPr/>
                  <p14:nvPr/>
                </p14:nvContentPartPr>
                <p14:xfrm>
                  <a:off x="1723530" y="5885715"/>
                  <a:ext cx="18720" cy="56520"/>
                </p14:xfrm>
              </p:contentPart>
            </mc:Choice>
            <mc:Fallback xmlns=""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2BEE1B90-92E6-475D-8717-E259475E231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714890" y="5877075"/>
                    <a:ext cx="3636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7" name="잉크 186">
                    <a:extLst>
                      <a:ext uri="{FF2B5EF4-FFF2-40B4-BE49-F238E27FC236}">
                        <a16:creationId xmlns:a16="http://schemas.microsoft.com/office/drawing/2014/main" id="{BBC59A8D-C0C6-4BE4-886B-B18FF7A2BF7D}"/>
                      </a:ext>
                    </a:extLst>
                  </p14:cNvPr>
                  <p14:cNvContentPartPr/>
                  <p14:nvPr/>
                </p14:nvContentPartPr>
                <p14:xfrm>
                  <a:off x="1723530" y="5895075"/>
                  <a:ext cx="29880" cy="74880"/>
                </p14:xfrm>
              </p:contentPart>
            </mc:Choice>
            <mc:Fallback xmlns="">
              <p:pic>
                <p:nvPicPr>
                  <p:cNvPr id="187" name="잉크 186">
                    <a:extLst>
                      <a:ext uri="{FF2B5EF4-FFF2-40B4-BE49-F238E27FC236}">
                        <a16:creationId xmlns:a16="http://schemas.microsoft.com/office/drawing/2014/main" id="{BBC59A8D-C0C6-4BE4-886B-B18FF7A2BF7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714890" y="5886435"/>
                    <a:ext cx="47520" cy="9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AA10F09-A510-40AC-ABE9-647CC82A274C}"/>
                </a:ext>
              </a:extLst>
            </p:cNvPr>
            <p:cNvGrpSpPr/>
            <p:nvPr/>
          </p:nvGrpSpPr>
          <p:grpSpPr>
            <a:xfrm>
              <a:off x="494130" y="3532755"/>
              <a:ext cx="428040" cy="313920"/>
              <a:chOff x="494130" y="3532755"/>
              <a:chExt cx="428040" cy="31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9" name="잉크 188">
                    <a:extLst>
                      <a:ext uri="{FF2B5EF4-FFF2-40B4-BE49-F238E27FC236}">
                        <a16:creationId xmlns:a16="http://schemas.microsoft.com/office/drawing/2014/main" id="{95C3F329-E88A-4C8C-AFB3-4DF41A4F672E}"/>
                      </a:ext>
                    </a:extLst>
                  </p14:cNvPr>
                  <p14:cNvContentPartPr/>
                  <p14:nvPr/>
                </p14:nvContentPartPr>
                <p14:xfrm>
                  <a:off x="799770" y="3637875"/>
                  <a:ext cx="360" cy="208800"/>
                </p14:xfrm>
              </p:contentPart>
            </mc:Choice>
            <mc:Fallback xmlns="">
              <p:pic>
                <p:nvPicPr>
                  <p:cNvPr id="189" name="잉크 188">
                    <a:extLst>
                      <a:ext uri="{FF2B5EF4-FFF2-40B4-BE49-F238E27FC236}">
                        <a16:creationId xmlns:a16="http://schemas.microsoft.com/office/drawing/2014/main" id="{95C3F329-E88A-4C8C-AFB3-4DF41A4F672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91130" y="3629235"/>
                    <a:ext cx="1800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0" name="잉크 189">
                    <a:extLst>
                      <a:ext uri="{FF2B5EF4-FFF2-40B4-BE49-F238E27FC236}">
                        <a16:creationId xmlns:a16="http://schemas.microsoft.com/office/drawing/2014/main" id="{6672B4F1-55B3-4F3D-B76E-F7997674898B}"/>
                      </a:ext>
                    </a:extLst>
                  </p14:cNvPr>
                  <p14:cNvContentPartPr/>
                  <p14:nvPr/>
                </p14:nvContentPartPr>
                <p14:xfrm>
                  <a:off x="734610" y="3647235"/>
                  <a:ext cx="84240" cy="77400"/>
                </p14:xfrm>
              </p:contentPart>
            </mc:Choice>
            <mc:Fallback xmlns="">
              <p:pic>
                <p:nvPicPr>
                  <p:cNvPr id="190" name="잉크 189">
                    <a:extLst>
                      <a:ext uri="{FF2B5EF4-FFF2-40B4-BE49-F238E27FC236}">
                        <a16:creationId xmlns:a16="http://schemas.microsoft.com/office/drawing/2014/main" id="{6672B4F1-55B3-4F3D-B76E-F7997674898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25610" y="3638595"/>
                    <a:ext cx="1018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1" name="잉크 190">
                    <a:extLst>
                      <a:ext uri="{FF2B5EF4-FFF2-40B4-BE49-F238E27FC236}">
                        <a16:creationId xmlns:a16="http://schemas.microsoft.com/office/drawing/2014/main" id="{DD1BF31D-FA3C-4EC1-8971-05631BCE7DE1}"/>
                      </a:ext>
                    </a:extLst>
                  </p14:cNvPr>
                  <p14:cNvContentPartPr/>
                  <p14:nvPr/>
                </p14:nvContentPartPr>
                <p14:xfrm>
                  <a:off x="827850" y="3637875"/>
                  <a:ext cx="94320" cy="96120"/>
                </p14:xfrm>
              </p:contentPart>
            </mc:Choice>
            <mc:Fallback xmlns="">
              <p:pic>
                <p:nvPicPr>
                  <p:cNvPr id="191" name="잉크 190">
                    <a:extLst>
                      <a:ext uri="{FF2B5EF4-FFF2-40B4-BE49-F238E27FC236}">
                        <a16:creationId xmlns:a16="http://schemas.microsoft.com/office/drawing/2014/main" id="{DD1BF31D-FA3C-4EC1-8971-05631BCE7DE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19210" y="3629235"/>
                    <a:ext cx="11196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3" name="잉크 192">
                    <a:extLst>
                      <a:ext uri="{FF2B5EF4-FFF2-40B4-BE49-F238E27FC236}">
                        <a16:creationId xmlns:a16="http://schemas.microsoft.com/office/drawing/2014/main" id="{A2076630-7DE9-497E-B0C6-33F9EAD24538}"/>
                      </a:ext>
                    </a:extLst>
                  </p14:cNvPr>
                  <p14:cNvContentPartPr/>
                  <p14:nvPr/>
                </p14:nvContentPartPr>
                <p14:xfrm>
                  <a:off x="513930" y="3676035"/>
                  <a:ext cx="9720" cy="360"/>
                </p14:xfrm>
              </p:contentPart>
            </mc:Choice>
            <mc:Fallback xmlns="">
              <p:pic>
                <p:nvPicPr>
                  <p:cNvPr id="193" name="잉크 192">
                    <a:extLst>
                      <a:ext uri="{FF2B5EF4-FFF2-40B4-BE49-F238E27FC236}">
                        <a16:creationId xmlns:a16="http://schemas.microsoft.com/office/drawing/2014/main" id="{A2076630-7DE9-497E-B0C6-33F9EAD2453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04930" y="3667395"/>
                    <a:ext cx="27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4" name="잉크 193">
                    <a:extLst>
                      <a:ext uri="{FF2B5EF4-FFF2-40B4-BE49-F238E27FC236}">
                        <a16:creationId xmlns:a16="http://schemas.microsoft.com/office/drawing/2014/main" id="{BBD4E4BA-0F7A-4FFB-8319-E5D6688D8D00}"/>
                      </a:ext>
                    </a:extLst>
                  </p14:cNvPr>
                  <p14:cNvContentPartPr/>
                  <p14:nvPr/>
                </p14:nvContentPartPr>
                <p14:xfrm>
                  <a:off x="494130" y="3532755"/>
                  <a:ext cx="154800" cy="193680"/>
                </p14:xfrm>
              </p:contentPart>
            </mc:Choice>
            <mc:Fallback xmlns="">
              <p:pic>
                <p:nvPicPr>
                  <p:cNvPr id="194" name="잉크 193">
                    <a:extLst>
                      <a:ext uri="{FF2B5EF4-FFF2-40B4-BE49-F238E27FC236}">
                        <a16:creationId xmlns:a16="http://schemas.microsoft.com/office/drawing/2014/main" id="{BBD4E4BA-0F7A-4FFB-8319-E5D6688D8D0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85490" y="3524115"/>
                    <a:ext cx="17244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6" name="잉크 195">
                    <a:extLst>
                      <a:ext uri="{FF2B5EF4-FFF2-40B4-BE49-F238E27FC236}">
                        <a16:creationId xmlns:a16="http://schemas.microsoft.com/office/drawing/2014/main" id="{19CDBAAE-44DF-4A43-9C81-0807D7265D2B}"/>
                      </a:ext>
                    </a:extLst>
                  </p14:cNvPr>
                  <p14:cNvContentPartPr/>
                  <p14:nvPr/>
                </p14:nvContentPartPr>
                <p14:xfrm>
                  <a:off x="494490" y="3657315"/>
                  <a:ext cx="10800" cy="103680"/>
                </p14:xfrm>
              </p:contentPart>
            </mc:Choice>
            <mc:Fallback xmlns="">
              <p:pic>
                <p:nvPicPr>
                  <p:cNvPr id="196" name="잉크 195">
                    <a:extLst>
                      <a:ext uri="{FF2B5EF4-FFF2-40B4-BE49-F238E27FC236}">
                        <a16:creationId xmlns:a16="http://schemas.microsoft.com/office/drawing/2014/main" id="{19CDBAAE-44DF-4A43-9C81-0807D7265D2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85850" y="3648675"/>
                    <a:ext cx="28440" cy="12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D84F702D-AFA8-4853-83C4-D0BF66F3EC38}"/>
                </a:ext>
              </a:extLst>
            </p:cNvPr>
            <p:cNvGrpSpPr/>
            <p:nvPr/>
          </p:nvGrpSpPr>
          <p:grpSpPr>
            <a:xfrm>
              <a:off x="1142490" y="5248155"/>
              <a:ext cx="435600" cy="38160"/>
              <a:chOff x="1142490" y="5248155"/>
              <a:chExt cx="435600" cy="3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19" name="잉크 218">
                    <a:extLst>
                      <a:ext uri="{FF2B5EF4-FFF2-40B4-BE49-F238E27FC236}">
                        <a16:creationId xmlns:a16="http://schemas.microsoft.com/office/drawing/2014/main" id="{77A8A64D-3D1D-4FFB-98E8-B20EFF3985D0}"/>
                      </a:ext>
                    </a:extLst>
                  </p14:cNvPr>
                  <p14:cNvContentPartPr/>
                  <p14:nvPr/>
                </p14:nvContentPartPr>
                <p14:xfrm>
                  <a:off x="1142490" y="5285955"/>
                  <a:ext cx="360" cy="360"/>
                </p14:xfrm>
              </p:contentPart>
            </mc:Choice>
            <mc:Fallback xmlns="">
              <p:pic>
                <p:nvPicPr>
                  <p:cNvPr id="219" name="잉크 218">
                    <a:extLst>
                      <a:ext uri="{FF2B5EF4-FFF2-40B4-BE49-F238E27FC236}">
                        <a16:creationId xmlns:a16="http://schemas.microsoft.com/office/drawing/2014/main" id="{77A8A64D-3D1D-4FFB-98E8-B20EFF3985D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133850" y="52773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20" name="잉크 219">
                    <a:extLst>
                      <a:ext uri="{FF2B5EF4-FFF2-40B4-BE49-F238E27FC236}">
                        <a16:creationId xmlns:a16="http://schemas.microsoft.com/office/drawing/2014/main" id="{D078CF03-8F7A-478D-A417-900D77BD1998}"/>
                      </a:ext>
                    </a:extLst>
                  </p14:cNvPr>
                  <p14:cNvContentPartPr/>
                  <p14:nvPr/>
                </p14:nvContentPartPr>
                <p14:xfrm>
                  <a:off x="1428330" y="5275875"/>
                  <a:ext cx="1800" cy="360"/>
                </p14:xfrm>
              </p:contentPart>
            </mc:Choice>
            <mc:Fallback xmlns="">
              <p:pic>
                <p:nvPicPr>
                  <p:cNvPr id="220" name="잉크 219">
                    <a:extLst>
                      <a:ext uri="{FF2B5EF4-FFF2-40B4-BE49-F238E27FC236}">
                        <a16:creationId xmlns:a16="http://schemas.microsoft.com/office/drawing/2014/main" id="{D078CF03-8F7A-478D-A417-900D77BD199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19690" y="526723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21" name="잉크 220">
                    <a:extLst>
                      <a:ext uri="{FF2B5EF4-FFF2-40B4-BE49-F238E27FC236}">
                        <a16:creationId xmlns:a16="http://schemas.microsoft.com/office/drawing/2014/main" id="{CF8A92DF-569D-459A-B49D-3BC2E4096335}"/>
                      </a:ext>
                    </a:extLst>
                  </p14:cNvPr>
                  <p14:cNvContentPartPr/>
                  <p14:nvPr/>
                </p14:nvContentPartPr>
                <p14:xfrm>
                  <a:off x="1275690" y="5257155"/>
                  <a:ext cx="35640" cy="360"/>
                </p14:xfrm>
              </p:contentPart>
            </mc:Choice>
            <mc:Fallback xmlns="">
              <p:pic>
                <p:nvPicPr>
                  <p:cNvPr id="221" name="잉크 220">
                    <a:extLst>
                      <a:ext uri="{FF2B5EF4-FFF2-40B4-BE49-F238E27FC236}">
                        <a16:creationId xmlns:a16="http://schemas.microsoft.com/office/drawing/2014/main" id="{CF8A92DF-569D-459A-B49D-3BC2E409633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267050" y="5248515"/>
                    <a:ext cx="532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22" name="잉크 221">
                    <a:extLst>
                      <a:ext uri="{FF2B5EF4-FFF2-40B4-BE49-F238E27FC236}">
                        <a16:creationId xmlns:a16="http://schemas.microsoft.com/office/drawing/2014/main" id="{C3841552-1170-4191-A903-3CFB7EC0E58E}"/>
                      </a:ext>
                    </a:extLst>
                  </p14:cNvPr>
                  <p14:cNvContentPartPr/>
                  <p14:nvPr/>
                </p14:nvContentPartPr>
                <p14:xfrm>
                  <a:off x="1552170" y="5248155"/>
                  <a:ext cx="25920" cy="9720"/>
                </p14:xfrm>
              </p:contentPart>
            </mc:Choice>
            <mc:Fallback xmlns="">
              <p:pic>
                <p:nvPicPr>
                  <p:cNvPr id="222" name="잉크 221">
                    <a:extLst>
                      <a:ext uri="{FF2B5EF4-FFF2-40B4-BE49-F238E27FC236}">
                        <a16:creationId xmlns:a16="http://schemas.microsoft.com/office/drawing/2014/main" id="{C3841552-1170-4191-A903-3CFB7EC0E58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43530" y="5239155"/>
                    <a:ext cx="4356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9EAFE224-F8EE-4072-8199-1C61C28CB805}"/>
                    </a:ext>
                  </a:extLst>
                </p14:cNvPr>
                <p14:cNvContentPartPr/>
                <p14:nvPr/>
              </p14:nvContentPartPr>
              <p14:xfrm>
                <a:off x="1876170" y="5229435"/>
                <a:ext cx="36360" cy="936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9EAFE224-F8EE-4072-8199-1C61C28CB8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67530" y="5220435"/>
                  <a:ext cx="54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8D9BDFD8-B5B4-4354-A5D8-0D007C6BA485}"/>
                    </a:ext>
                  </a:extLst>
                </p14:cNvPr>
                <p14:cNvContentPartPr/>
                <p14:nvPr/>
              </p14:nvContentPartPr>
              <p14:xfrm>
                <a:off x="2218890" y="5218995"/>
                <a:ext cx="35280" cy="36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8D9BDFD8-B5B4-4354-A5D8-0D007C6BA4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10250" y="521035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48C33F34-2B78-40E6-AA0B-EB8E66336AC8}"/>
                    </a:ext>
                  </a:extLst>
                </p14:cNvPr>
                <p14:cNvContentPartPr/>
                <p14:nvPr/>
              </p14:nvContentPartPr>
              <p14:xfrm>
                <a:off x="2466570" y="5218995"/>
                <a:ext cx="25920" cy="36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48C33F34-2B78-40E6-AA0B-EB8E66336A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57930" y="52103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E73B7461-4CB0-4514-BB43-4EFF21554EA6}"/>
                    </a:ext>
                  </a:extLst>
                </p14:cNvPr>
                <p14:cNvContentPartPr/>
                <p14:nvPr/>
              </p14:nvContentPartPr>
              <p14:xfrm>
                <a:off x="2771130" y="5228355"/>
                <a:ext cx="74880" cy="36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E73B7461-4CB0-4514-BB43-4EFF21554EA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62490" y="5219715"/>
                  <a:ext cx="92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C5DF6309-4A24-450E-A2C9-B88C9D2B71A3}"/>
                    </a:ext>
                  </a:extLst>
                </p14:cNvPr>
                <p14:cNvContentPartPr/>
                <p14:nvPr/>
              </p14:nvContentPartPr>
              <p14:xfrm>
                <a:off x="3009450" y="5238435"/>
                <a:ext cx="113760" cy="36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C5DF6309-4A24-450E-A2C9-B88C9D2B71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00810" y="5229795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0304A337-6B76-4545-90F4-0CBEB28082D3}"/>
                    </a:ext>
                  </a:extLst>
                </p14:cNvPr>
                <p14:cNvContentPartPr/>
                <p14:nvPr/>
              </p14:nvContentPartPr>
              <p14:xfrm>
                <a:off x="3323370" y="5247795"/>
                <a:ext cx="65520" cy="100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0304A337-6B76-4545-90F4-0CBEB28082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14730" y="5239155"/>
                  <a:ext cx="83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C7BAF477-B66C-4B1A-A732-B2F931A98389}"/>
                    </a:ext>
                  </a:extLst>
                </p14:cNvPr>
                <p14:cNvContentPartPr/>
                <p14:nvPr/>
              </p14:nvContentPartPr>
              <p14:xfrm>
                <a:off x="3561690" y="5257155"/>
                <a:ext cx="84600" cy="36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C7BAF477-B66C-4B1A-A732-B2F931A983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53050" y="5248515"/>
                  <a:ext cx="10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E74A2ABF-037D-4B87-B8E3-D24BDBC62A09}"/>
                    </a:ext>
                  </a:extLst>
                </p14:cNvPr>
                <p14:cNvContentPartPr/>
                <p14:nvPr/>
              </p14:nvContentPartPr>
              <p14:xfrm>
                <a:off x="3828810" y="5247795"/>
                <a:ext cx="35280" cy="36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E74A2ABF-037D-4B87-B8E3-D24BDBC62A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20170" y="523915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8232BFD3-B94C-464C-85A7-DB7104A42CDA}"/>
                    </a:ext>
                  </a:extLst>
                </p14:cNvPr>
                <p14:cNvContentPartPr/>
                <p14:nvPr/>
              </p14:nvContentPartPr>
              <p14:xfrm>
                <a:off x="4000170" y="5247795"/>
                <a:ext cx="55080" cy="3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8232BFD3-B94C-464C-85A7-DB7104A42C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1530" y="5239155"/>
                  <a:ext cx="72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50E05FA2-E85F-4BA5-84BA-E36BB6AAFA5B}"/>
                    </a:ext>
                  </a:extLst>
                </p14:cNvPr>
                <p14:cNvContentPartPr/>
                <p14:nvPr/>
              </p14:nvContentPartPr>
              <p14:xfrm>
                <a:off x="4228410" y="5247795"/>
                <a:ext cx="55440" cy="36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50E05FA2-E85F-4BA5-84BA-E36BB6AAFA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9770" y="5239155"/>
                  <a:ext cx="7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D997C88A-555A-4BCC-9782-FA7AF22E9A1D}"/>
                    </a:ext>
                  </a:extLst>
                </p14:cNvPr>
                <p14:cNvContentPartPr/>
                <p14:nvPr/>
              </p14:nvContentPartPr>
              <p14:xfrm>
                <a:off x="1732890" y="5247795"/>
                <a:ext cx="360" cy="36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D997C88A-555A-4BCC-9782-FA7AF22E9A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24250" y="52391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CB2E6082-10AF-40C4-A0F1-CA85322A328E}"/>
                    </a:ext>
                  </a:extLst>
                </p14:cNvPr>
                <p14:cNvContentPartPr/>
                <p14:nvPr/>
              </p14:nvContentPartPr>
              <p14:xfrm>
                <a:off x="2066250" y="5228355"/>
                <a:ext cx="360" cy="36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CB2E6082-10AF-40C4-A0F1-CA85322A32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57610" y="52197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9B09A594-F5FB-4B82-8B71-E8771CBFD0CF}"/>
                    </a:ext>
                  </a:extLst>
                </p14:cNvPr>
                <p14:cNvContentPartPr/>
                <p14:nvPr/>
              </p14:nvContentPartPr>
              <p14:xfrm>
                <a:off x="2628570" y="5228355"/>
                <a:ext cx="25920" cy="36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9B09A594-F5FB-4B82-8B71-E8771CBFD0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619930" y="521971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435BA738-9368-4502-8565-E965398A84BC}"/>
              </a:ext>
            </a:extLst>
          </p:cNvPr>
          <p:cNvGrpSpPr/>
          <p:nvPr/>
        </p:nvGrpSpPr>
        <p:grpSpPr>
          <a:xfrm>
            <a:off x="464221" y="2313300"/>
            <a:ext cx="3470040" cy="3072960"/>
            <a:chOff x="111090" y="3049275"/>
            <a:chExt cx="3470040" cy="3072960"/>
          </a:xfrm>
        </p:grpSpPr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4DDF97F-1A58-4C31-968F-D1A186185A13}"/>
                </a:ext>
              </a:extLst>
            </p:cNvPr>
            <p:cNvGrpSpPr/>
            <p:nvPr/>
          </p:nvGrpSpPr>
          <p:grpSpPr>
            <a:xfrm>
              <a:off x="111090" y="3056835"/>
              <a:ext cx="3470040" cy="3065400"/>
              <a:chOff x="111090" y="3056835"/>
              <a:chExt cx="3470040" cy="306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8" name="잉크 247">
                    <a:extLst>
                      <a:ext uri="{FF2B5EF4-FFF2-40B4-BE49-F238E27FC236}">
                        <a16:creationId xmlns:a16="http://schemas.microsoft.com/office/drawing/2014/main" id="{BBCE36B3-B2FB-4CC4-8434-BFF7D7DC8719}"/>
                      </a:ext>
                    </a:extLst>
                  </p14:cNvPr>
                  <p14:cNvContentPartPr/>
                  <p14:nvPr/>
                </p14:nvContentPartPr>
                <p14:xfrm>
                  <a:off x="628410" y="3266355"/>
                  <a:ext cx="84960" cy="2838600"/>
                </p14:xfrm>
              </p:contentPart>
            </mc:Choice>
            <mc:Fallback xmlns="">
              <p:pic>
                <p:nvPicPr>
                  <p:cNvPr id="248" name="잉크 247">
                    <a:extLst>
                      <a:ext uri="{FF2B5EF4-FFF2-40B4-BE49-F238E27FC236}">
                        <a16:creationId xmlns:a16="http://schemas.microsoft.com/office/drawing/2014/main" id="{BBCE36B3-B2FB-4CC4-8434-BFF7D7DC871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9770" y="3257715"/>
                    <a:ext cx="102600" cy="28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E58BF52-064F-453E-A6C0-A651CE778BDF}"/>
                      </a:ext>
                    </a:extLst>
                  </p14:cNvPr>
                  <p14:cNvContentPartPr/>
                  <p14:nvPr/>
                </p14:nvContentPartPr>
                <p14:xfrm>
                  <a:off x="656490" y="4704915"/>
                  <a:ext cx="2924640" cy="38880"/>
                </p14:xfrm>
              </p:contentPart>
            </mc:Choice>
            <mc:Fallback xmlns="">
              <p:pic>
                <p:nvPicPr>
                  <p:cNvPr id="249" name="잉크 248">
                    <a:extLst>
                      <a:ext uri="{FF2B5EF4-FFF2-40B4-BE49-F238E27FC236}">
                        <a16:creationId xmlns:a16="http://schemas.microsoft.com/office/drawing/2014/main" id="{9E58BF52-064F-453E-A6C0-A651CE778BD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47850" y="4696275"/>
                    <a:ext cx="29422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51" name="잉크 250">
                    <a:extLst>
                      <a:ext uri="{FF2B5EF4-FFF2-40B4-BE49-F238E27FC236}">
                        <a16:creationId xmlns:a16="http://schemas.microsoft.com/office/drawing/2014/main" id="{A6560FB4-0D2E-4378-B1FB-BBE40801F921}"/>
                      </a:ext>
                    </a:extLst>
                  </p14:cNvPr>
                  <p14:cNvContentPartPr/>
                  <p14:nvPr/>
                </p14:nvContentPartPr>
                <p14:xfrm>
                  <a:off x="111090" y="3056835"/>
                  <a:ext cx="195480" cy="240480"/>
                </p14:xfrm>
              </p:contentPart>
            </mc:Choice>
            <mc:Fallback xmlns="">
              <p:pic>
                <p:nvPicPr>
                  <p:cNvPr id="251" name="잉크 250">
                    <a:extLst>
                      <a:ext uri="{FF2B5EF4-FFF2-40B4-BE49-F238E27FC236}">
                        <a16:creationId xmlns:a16="http://schemas.microsoft.com/office/drawing/2014/main" id="{A6560FB4-0D2E-4378-B1FB-BBE40801F92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2450" y="3048195"/>
                    <a:ext cx="21312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52" name="잉크 251">
                    <a:extLst>
                      <a:ext uri="{FF2B5EF4-FFF2-40B4-BE49-F238E27FC236}">
                        <a16:creationId xmlns:a16="http://schemas.microsoft.com/office/drawing/2014/main" id="{62728186-E518-415A-8E3F-73797053FEF9}"/>
                      </a:ext>
                    </a:extLst>
                  </p14:cNvPr>
                  <p14:cNvContentPartPr/>
                  <p14:nvPr/>
                </p14:nvContentPartPr>
                <p14:xfrm>
                  <a:off x="568290" y="3209475"/>
                  <a:ext cx="50400" cy="158760"/>
                </p14:xfrm>
              </p:contentPart>
            </mc:Choice>
            <mc:Fallback xmlns="">
              <p:pic>
                <p:nvPicPr>
                  <p:cNvPr id="252" name="잉크 251">
                    <a:extLst>
                      <a:ext uri="{FF2B5EF4-FFF2-40B4-BE49-F238E27FC236}">
                        <a16:creationId xmlns:a16="http://schemas.microsoft.com/office/drawing/2014/main" id="{62728186-E518-415A-8E3F-73797053FEF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59650" y="3200835"/>
                    <a:ext cx="680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53" name="잉크 252">
                    <a:extLst>
                      <a:ext uri="{FF2B5EF4-FFF2-40B4-BE49-F238E27FC236}">
                        <a16:creationId xmlns:a16="http://schemas.microsoft.com/office/drawing/2014/main" id="{0B92AB89-FEA7-4E9F-8B8A-7A012D4AC3C5}"/>
                      </a:ext>
                    </a:extLst>
                  </p14:cNvPr>
                  <p14:cNvContentPartPr/>
                  <p14:nvPr/>
                </p14:nvContentPartPr>
                <p14:xfrm>
                  <a:off x="618330" y="3237195"/>
                  <a:ext cx="111240" cy="79920"/>
                </p14:xfrm>
              </p:contentPart>
            </mc:Choice>
            <mc:Fallback xmlns="">
              <p:pic>
                <p:nvPicPr>
                  <p:cNvPr id="253" name="잉크 252">
                    <a:extLst>
                      <a:ext uri="{FF2B5EF4-FFF2-40B4-BE49-F238E27FC236}">
                        <a16:creationId xmlns:a16="http://schemas.microsoft.com/office/drawing/2014/main" id="{0B92AB89-FEA7-4E9F-8B8A-7A012D4AC3C5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09690" y="3228555"/>
                    <a:ext cx="1288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55" name="잉크 254">
                    <a:extLst>
                      <a:ext uri="{FF2B5EF4-FFF2-40B4-BE49-F238E27FC236}">
                        <a16:creationId xmlns:a16="http://schemas.microsoft.com/office/drawing/2014/main" id="{E62D478C-E779-42F3-A526-E413A1155654}"/>
                      </a:ext>
                    </a:extLst>
                  </p14:cNvPr>
                  <p14:cNvContentPartPr/>
                  <p14:nvPr/>
                </p14:nvContentPartPr>
                <p14:xfrm>
                  <a:off x="599610" y="5922075"/>
                  <a:ext cx="254520" cy="200160"/>
                </p14:xfrm>
              </p:contentPart>
            </mc:Choice>
            <mc:Fallback xmlns="">
              <p:pic>
                <p:nvPicPr>
                  <p:cNvPr id="255" name="잉크 254">
                    <a:extLst>
                      <a:ext uri="{FF2B5EF4-FFF2-40B4-BE49-F238E27FC236}">
                        <a16:creationId xmlns:a16="http://schemas.microsoft.com/office/drawing/2014/main" id="{E62D478C-E779-42F3-A526-E413A115565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90970" y="5913075"/>
                    <a:ext cx="2721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57" name="잉크 256">
                    <a:extLst>
                      <a:ext uri="{FF2B5EF4-FFF2-40B4-BE49-F238E27FC236}">
                        <a16:creationId xmlns:a16="http://schemas.microsoft.com/office/drawing/2014/main" id="{6421C907-F3E3-4F71-A021-4FBDD26A3E8D}"/>
                      </a:ext>
                    </a:extLst>
                  </p14:cNvPr>
                  <p14:cNvContentPartPr/>
                  <p14:nvPr/>
                </p14:nvContentPartPr>
                <p14:xfrm>
                  <a:off x="989490" y="4455435"/>
                  <a:ext cx="315360" cy="240480"/>
                </p14:xfrm>
              </p:contentPart>
            </mc:Choice>
            <mc:Fallback xmlns="">
              <p:pic>
                <p:nvPicPr>
                  <p:cNvPr id="257" name="잉크 256">
                    <a:extLst>
                      <a:ext uri="{FF2B5EF4-FFF2-40B4-BE49-F238E27FC236}">
                        <a16:creationId xmlns:a16="http://schemas.microsoft.com/office/drawing/2014/main" id="{6421C907-F3E3-4F71-A021-4FBDD26A3E8D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80490" y="4446795"/>
                    <a:ext cx="33300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6C54ABAD-BFF3-49AE-B918-5258960D5877}"/>
                    </a:ext>
                  </a:extLst>
                </p14:cNvPr>
                <p14:cNvContentPartPr/>
                <p14:nvPr/>
              </p14:nvContentPartPr>
              <p14:xfrm>
                <a:off x="1560810" y="4734435"/>
                <a:ext cx="277920" cy="59256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6C54ABAD-BFF3-49AE-B918-5258960D58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1810" y="4725795"/>
                  <a:ext cx="2955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6DA65260-215A-4508-8696-478A655F6CF3}"/>
                    </a:ext>
                  </a:extLst>
                </p14:cNvPr>
                <p14:cNvContentPartPr/>
                <p14:nvPr/>
              </p14:nvContentPartPr>
              <p14:xfrm>
                <a:off x="2254890" y="4714275"/>
                <a:ext cx="195480" cy="42228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6DA65260-215A-4508-8696-478A655F6C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45890" y="4705635"/>
                  <a:ext cx="213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ADB12684-9ACE-400F-AA78-1EE113427F75}"/>
                    </a:ext>
                  </a:extLst>
                </p14:cNvPr>
                <p14:cNvContentPartPr/>
                <p14:nvPr/>
              </p14:nvContentPartPr>
              <p14:xfrm>
                <a:off x="2829450" y="3049275"/>
                <a:ext cx="381960" cy="166536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ADB12684-9ACE-400F-AA78-1EE113427F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20450" y="3040635"/>
                  <a:ext cx="399600" cy="168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464221" y="5802857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exploration, Low exploitation</a:t>
            </a:r>
          </a:p>
        </p:txBody>
      </p:sp>
    </p:spTree>
    <p:extLst>
      <p:ext uri="{BB962C8B-B14F-4D97-AF65-F5344CB8AC3E}">
        <p14:creationId xmlns:p14="http://schemas.microsoft.com/office/powerpoint/2010/main" val="2055561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0" y="1188691"/>
            <a:ext cx="5126515" cy="1320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DA6B99-A24C-B2E6-E1E8-C9A99BC91F88}"/>
              </a:ext>
            </a:extLst>
          </p:cNvPr>
          <p:cNvSpPr txBox="1"/>
          <p:nvPr/>
        </p:nvSpPr>
        <p:spPr>
          <a:xfrm>
            <a:off x="313560" y="860885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DARTS’s Mixed operation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643A55-B27C-9C61-6CC8-1036FCCB297B}"/>
              </a:ext>
            </a:extLst>
          </p:cNvPr>
          <p:cNvSpPr txBox="1"/>
          <p:nvPr/>
        </p:nvSpPr>
        <p:spPr>
          <a:xfrm>
            <a:off x="313560" y="268754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DARTS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239930" y="4755839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Fair DARTS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704942-497F-4C61-8F89-14BAD429282D}"/>
              </a:ext>
            </a:extLst>
          </p:cNvPr>
          <p:cNvGrpSpPr/>
          <p:nvPr/>
        </p:nvGrpSpPr>
        <p:grpSpPr>
          <a:xfrm>
            <a:off x="6124530" y="895035"/>
            <a:ext cx="3199680" cy="1658520"/>
            <a:chOff x="6124530" y="895035"/>
            <a:chExt cx="3199680" cy="16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14:cNvPr>
                <p14:cNvContentPartPr/>
                <p14:nvPr/>
              </p14:nvContentPartPr>
              <p14:xfrm>
                <a:off x="7751010" y="895035"/>
                <a:ext cx="21600" cy="14947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2370" y="886395"/>
                  <a:ext cx="39240" cy="15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14:cNvPr>
                <p14:cNvContentPartPr/>
                <p14:nvPr/>
              </p14:nvContentPartPr>
              <p14:xfrm>
                <a:off x="6124530" y="2368875"/>
                <a:ext cx="3199680" cy="320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5530" y="2360235"/>
                  <a:ext cx="3217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14:cNvPr>
                <p14:cNvContentPartPr/>
                <p14:nvPr/>
              </p14:nvContentPartPr>
              <p14:xfrm>
                <a:off x="6476970" y="1008435"/>
                <a:ext cx="2513880" cy="12207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7970" y="999795"/>
                  <a:ext cx="25315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14:cNvPr>
                <p14:cNvContentPartPr/>
                <p14:nvPr/>
              </p14:nvContentPartPr>
              <p14:xfrm>
                <a:off x="8238810" y="2314155"/>
                <a:ext cx="37080" cy="1627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810" y="2305515"/>
                  <a:ext cx="5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14:cNvPr>
                <p14:cNvContentPartPr/>
                <p14:nvPr/>
              </p14:nvContentPartPr>
              <p14:xfrm>
                <a:off x="8753250" y="2295075"/>
                <a:ext cx="47880" cy="189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44250" y="2286435"/>
                  <a:ext cx="65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14:cNvPr>
                <p14:cNvContentPartPr/>
                <p14:nvPr/>
              </p14:nvContentPartPr>
              <p14:xfrm>
                <a:off x="7259610" y="2380755"/>
                <a:ext cx="27000" cy="1728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0970" y="2372115"/>
                  <a:ext cx="44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14:cNvPr>
                <p14:cNvContentPartPr/>
                <p14:nvPr/>
              </p14:nvContentPartPr>
              <p14:xfrm>
                <a:off x="6666690" y="2361675"/>
                <a:ext cx="10080" cy="1612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8050" y="2353035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C82E66-A8F5-4D26-B0BA-EECCDFC159C8}"/>
              </a:ext>
            </a:extLst>
          </p:cNvPr>
          <p:cNvGrpSpPr/>
          <p:nvPr/>
        </p:nvGrpSpPr>
        <p:grpSpPr>
          <a:xfrm>
            <a:off x="5267010" y="3047475"/>
            <a:ext cx="3819960" cy="1657440"/>
            <a:chOff x="5267010" y="3047475"/>
            <a:chExt cx="3819960" cy="16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14:cNvPr>
                <p14:cNvContentPartPr/>
                <p14:nvPr/>
              </p14:nvContentPartPr>
              <p14:xfrm>
                <a:off x="7010130" y="3047475"/>
                <a:ext cx="115200" cy="134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01130" y="3038835"/>
                  <a:ext cx="13284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14:cNvPr>
                <p14:cNvContentPartPr/>
                <p14:nvPr/>
              </p14:nvContentPartPr>
              <p14:xfrm>
                <a:off x="5323890" y="4342755"/>
                <a:ext cx="3714120" cy="86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15250" y="4334115"/>
                  <a:ext cx="3731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14:cNvPr>
                <p14:cNvContentPartPr/>
                <p14:nvPr/>
              </p14:nvContentPartPr>
              <p14:xfrm>
                <a:off x="8786730" y="4571715"/>
                <a:ext cx="300240" cy="42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77730" y="4563075"/>
                  <a:ext cx="317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14:cNvPr>
                <p14:cNvContentPartPr/>
                <p14:nvPr/>
              </p14:nvContentPartPr>
              <p14:xfrm>
                <a:off x="8739210" y="4552635"/>
                <a:ext cx="203760" cy="124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0210" y="4543995"/>
                  <a:ext cx="22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14:cNvPr>
                <p14:cNvContentPartPr/>
                <p14:nvPr/>
              </p14:nvContentPartPr>
              <p14:xfrm>
                <a:off x="5267010" y="4657035"/>
                <a:ext cx="266040" cy="1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58010" y="4648395"/>
                  <a:ext cx="283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14:cNvPr>
                <p14:cNvContentPartPr/>
                <p14:nvPr/>
              </p14:nvContentPartPr>
              <p14:xfrm>
                <a:off x="5439450" y="4600155"/>
                <a:ext cx="11160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0450" y="4591515"/>
                  <a:ext cx="129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14:cNvPr>
                <p14:cNvContentPartPr/>
                <p14:nvPr/>
              </p14:nvContentPartPr>
              <p14:xfrm>
                <a:off x="5495610" y="3072315"/>
                <a:ext cx="2776680" cy="12052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86610" y="3063675"/>
                  <a:ext cx="27943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14:cNvPr>
                <p14:cNvContentPartPr/>
                <p14:nvPr/>
              </p14:nvContentPartPr>
              <p14:xfrm>
                <a:off x="7248450" y="4352475"/>
                <a:ext cx="10080" cy="943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9450" y="4343835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14:cNvPr>
                <p14:cNvContentPartPr/>
                <p14:nvPr/>
              </p14:nvContentPartPr>
              <p14:xfrm>
                <a:off x="7324410" y="4352475"/>
                <a:ext cx="37800" cy="95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15410" y="4343835"/>
                  <a:ext cx="55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14:cNvPr>
                <p14:cNvContentPartPr/>
                <p14:nvPr/>
              </p14:nvContentPartPr>
              <p14:xfrm>
                <a:off x="6942810" y="4343115"/>
                <a:ext cx="10440" cy="113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170" y="4334475"/>
                  <a:ext cx="2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14:cNvPr>
                <p14:cNvContentPartPr/>
                <p14:nvPr/>
              </p14:nvContentPartPr>
              <p14:xfrm>
                <a:off x="6753090" y="4333395"/>
                <a:ext cx="360" cy="946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4090" y="4324755"/>
                  <a:ext cx="18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980AA59-7BE0-4798-8A59-B5737C345785}"/>
              </a:ext>
            </a:extLst>
          </p:cNvPr>
          <p:cNvGrpSpPr/>
          <p:nvPr/>
        </p:nvGrpSpPr>
        <p:grpSpPr>
          <a:xfrm>
            <a:off x="5849385" y="4832574"/>
            <a:ext cx="2427120" cy="1694520"/>
            <a:chOff x="5849385" y="4832574"/>
            <a:chExt cx="2427120" cy="16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14:cNvPr>
                <p14:cNvContentPartPr/>
                <p14:nvPr/>
              </p14:nvContentPartPr>
              <p14:xfrm>
                <a:off x="6998865" y="4832574"/>
                <a:ext cx="51840" cy="16945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0225" y="4823934"/>
                  <a:ext cx="6948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14:cNvPr>
                <p14:cNvContentPartPr/>
                <p14:nvPr/>
              </p14:nvContentPartPr>
              <p14:xfrm>
                <a:off x="5877105" y="5640774"/>
                <a:ext cx="2189880" cy="388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8105" y="5632134"/>
                  <a:ext cx="220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14:cNvPr>
                <p14:cNvContentPartPr/>
                <p14:nvPr/>
              </p14:nvContentPartPr>
              <p14:xfrm>
                <a:off x="8134305" y="5664534"/>
                <a:ext cx="21240" cy="147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5305" y="5655534"/>
                  <a:ext cx="3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14:cNvPr>
                <p14:cNvContentPartPr/>
                <p14:nvPr/>
              </p14:nvContentPartPr>
              <p14:xfrm>
                <a:off x="8048625" y="5659134"/>
                <a:ext cx="227880" cy="201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9625" y="5650494"/>
                  <a:ext cx="24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14:cNvPr>
                <p14:cNvContentPartPr/>
                <p14:nvPr/>
              </p14:nvContentPartPr>
              <p14:xfrm>
                <a:off x="5849385" y="4992774"/>
                <a:ext cx="2266560" cy="13251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0385" y="4983774"/>
                  <a:ext cx="22842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14:cNvPr>
                <p14:cNvContentPartPr/>
                <p14:nvPr/>
              </p14:nvContentPartPr>
              <p14:xfrm>
                <a:off x="6257985" y="5564814"/>
                <a:ext cx="360" cy="161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8985" y="5556174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14:cNvPr>
                <p14:cNvContentPartPr/>
                <p14:nvPr/>
              </p14:nvContentPartPr>
              <p14:xfrm>
                <a:off x="6610425" y="5593254"/>
                <a:ext cx="10440" cy="104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1425" y="5584614"/>
                  <a:ext cx="28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14:cNvPr>
                <p14:cNvContentPartPr/>
                <p14:nvPr/>
              </p14:nvContentPartPr>
              <p14:xfrm>
                <a:off x="7334385" y="5631414"/>
                <a:ext cx="10080" cy="943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5385" y="5622774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14:cNvPr>
                <p14:cNvContentPartPr/>
                <p14:nvPr/>
              </p14:nvContentPartPr>
              <p14:xfrm>
                <a:off x="7734345" y="5602614"/>
                <a:ext cx="360" cy="1328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345" y="5593974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7E666D80-F949-4A6A-A89E-0ADE7FBCB79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108" y="5268428"/>
            <a:ext cx="4359135" cy="12419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14:cNvPr>
              <p14:cNvContentPartPr/>
              <p14:nvPr/>
            </p14:nvContentPartPr>
            <p14:xfrm>
              <a:off x="7118850" y="4857195"/>
              <a:ext cx="111240" cy="21960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10210" y="4848555"/>
                <a:ext cx="1288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DFE191-E230-417B-8A76-73F4F0DDBD03}"/>
              </a:ext>
            </a:extLst>
          </p:cNvPr>
          <p:cNvGrpSpPr/>
          <p:nvPr/>
        </p:nvGrpSpPr>
        <p:grpSpPr>
          <a:xfrm>
            <a:off x="7124610" y="6190995"/>
            <a:ext cx="148680" cy="256320"/>
            <a:chOff x="7124610" y="6190995"/>
            <a:chExt cx="1486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14:cNvPr>
                <p14:cNvContentPartPr/>
                <p14:nvPr/>
              </p14:nvContentPartPr>
              <p14:xfrm>
                <a:off x="7162770" y="6190995"/>
                <a:ext cx="19440" cy="2106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53770" y="6182355"/>
                  <a:ext cx="37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14:cNvPr>
                <p14:cNvContentPartPr/>
                <p14:nvPr/>
              </p14:nvContentPartPr>
              <p14:xfrm>
                <a:off x="7124610" y="6343275"/>
                <a:ext cx="148680" cy="1040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15610" y="6334635"/>
                  <a:ext cx="166320" cy="12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14626EB8-4874-485D-89DF-60C86D907AA8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507050" y="3251098"/>
            <a:ext cx="4827280" cy="1187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14:cNvPr>
              <p14:cNvContentPartPr/>
              <p14:nvPr/>
            </p14:nvContentPartPr>
            <p14:xfrm>
              <a:off x="7667130" y="1028235"/>
              <a:ext cx="15192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8490" y="1019595"/>
                <a:ext cx="16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14:cNvPr>
              <p14:cNvContentPartPr/>
              <p14:nvPr/>
            </p14:nvContentPartPr>
            <p14:xfrm>
              <a:off x="7409370" y="914115"/>
              <a:ext cx="5040" cy="157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0370" y="905475"/>
                <a:ext cx="22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14:cNvPr>
              <p14:cNvContentPartPr/>
              <p14:nvPr/>
            </p14:nvContentPartPr>
            <p14:xfrm>
              <a:off x="6905370" y="3152235"/>
              <a:ext cx="1706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6730" y="3143595"/>
                <a:ext cx="18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14:cNvPr>
              <p14:cNvContentPartPr/>
              <p14:nvPr/>
            </p14:nvContentPartPr>
            <p14:xfrm>
              <a:off x="6676770" y="3028395"/>
              <a:ext cx="42120" cy="290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68130" y="3019755"/>
                <a:ext cx="597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C08342-9504-41A3-B990-78F04C927D05}"/>
              </a:ext>
            </a:extLst>
          </p:cNvPr>
          <p:cNvGrpSpPr/>
          <p:nvPr/>
        </p:nvGrpSpPr>
        <p:grpSpPr>
          <a:xfrm>
            <a:off x="6799890" y="4866915"/>
            <a:ext cx="237960" cy="162000"/>
            <a:chOff x="6799890" y="4866915"/>
            <a:chExt cx="237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14:cNvPr>
                <p14:cNvContentPartPr/>
                <p14:nvPr/>
              </p14:nvContentPartPr>
              <p14:xfrm>
                <a:off x="6943170" y="4914435"/>
                <a:ext cx="946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34530" y="4905795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14:cNvPr>
                <p14:cNvContentPartPr/>
                <p14:nvPr/>
              </p14:nvContentPartPr>
              <p14:xfrm>
                <a:off x="6799890" y="4866915"/>
                <a:ext cx="9720" cy="16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1250" y="4858275"/>
                  <a:ext cx="273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14:cNvPr>
              <p14:cNvContentPartPr/>
              <p14:nvPr/>
            </p14:nvContentPartPr>
            <p14:xfrm>
              <a:off x="6924450" y="6409875"/>
              <a:ext cx="550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15810" y="6401235"/>
                <a:ext cx="7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14:cNvPr>
              <p14:cNvContentPartPr/>
              <p14:nvPr/>
            </p14:nvContentPartPr>
            <p14:xfrm>
              <a:off x="6628890" y="6390795"/>
              <a:ext cx="61560" cy="43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0250" y="6382155"/>
                <a:ext cx="79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14:cNvPr>
              <p14:cNvContentPartPr/>
              <p14:nvPr/>
            </p14:nvContentPartPr>
            <p14:xfrm>
              <a:off x="6762450" y="6324195"/>
              <a:ext cx="360" cy="170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3810" y="6315555"/>
                <a:ext cx="1800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69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9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894015" y="1568315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54732" y="1365025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0158"/>
              </p:ext>
            </p:extLst>
          </p:nvPr>
        </p:nvGraphicFramePr>
        <p:xfrm>
          <a:off x="569880" y="1319427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39890" y="2332214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01890" y="2332214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54170" y="2332214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1446236-9818-4EFD-8358-7446C575A317}"/>
              </a:ext>
            </a:extLst>
          </p:cNvPr>
          <p:cNvSpPr txBox="1"/>
          <p:nvPr/>
        </p:nvSpPr>
        <p:spPr>
          <a:xfrm>
            <a:off x="313560" y="743894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100 epoch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94015" y="4475378"/>
            <a:ext cx="2399998" cy="1466850"/>
            <a:chOff x="2971801" y="4528841"/>
            <a:chExt cx="2399998" cy="146685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5CAE78-D2F4-4A4D-B3F6-8EB9551A08D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47C6F2-9A50-4F30-A9F3-91FBEA0B7C1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54732" y="4272088"/>
            <a:ext cx="250817" cy="1836182"/>
            <a:chOff x="2637314" y="3779123"/>
            <a:chExt cx="250817" cy="183618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990F79-C82C-4413-B23D-5241EB8A651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71B28B-156C-4A2B-A607-F6231E97CC92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8319"/>
              </p:ext>
            </p:extLst>
          </p:nvPr>
        </p:nvGraphicFramePr>
        <p:xfrm>
          <a:off x="569880" y="4226490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39890" y="5239277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601890" y="5239277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54170" y="5239277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313560" y="3650957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100 epoch</a:t>
            </a:r>
          </a:p>
        </p:txBody>
      </p:sp>
    </p:spTree>
    <p:extLst>
      <p:ext uri="{BB962C8B-B14F-4D97-AF65-F5344CB8AC3E}">
        <p14:creationId xmlns:p14="http://schemas.microsoft.com/office/powerpoint/2010/main" val="1600275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67124" y="2139864"/>
            <a:ext cx="2399998" cy="637748"/>
            <a:chOff x="2971801" y="4934080"/>
            <a:chExt cx="2399998" cy="637748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27841" y="2026635"/>
            <a:ext cx="250817" cy="839887"/>
            <a:chOff x="2637314" y="4274423"/>
            <a:chExt cx="250817" cy="83988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72596"/>
              </p:ext>
            </p:extLst>
          </p:nvPr>
        </p:nvGraphicFramePr>
        <p:xfrm>
          <a:off x="564569" y="2009248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12999" y="2498524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574999" y="2498524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27279" y="2498524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163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252787" y="1281136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 ~ 200 epoch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9C487-4093-4EBE-999A-145F4C71E7A6}"/>
              </a:ext>
            </a:extLst>
          </p:cNvPr>
          <p:cNvSpPr txBox="1"/>
          <p:nvPr/>
        </p:nvSpPr>
        <p:spPr>
          <a:xfrm>
            <a:off x="241290" y="3720285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235" r="-658" b="-1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DFD6C28D-10CB-4343-8482-E7B7A2D84757}"/>
              </a:ext>
            </a:extLst>
          </p:cNvPr>
          <p:cNvGrpSpPr/>
          <p:nvPr/>
        </p:nvGrpSpPr>
        <p:grpSpPr>
          <a:xfrm>
            <a:off x="3821745" y="4677097"/>
            <a:ext cx="2399998" cy="637748"/>
            <a:chOff x="2971801" y="4934080"/>
            <a:chExt cx="2399998" cy="63774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25FEB30-CE7E-4B14-8EB4-205B3192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AAFC052-E554-495F-8362-8D7521E647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70DA844-A9FB-445F-9505-2CF3606F945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D374270-A4A8-4C54-98C3-F3B574E1BB2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A0D4292-656B-4A79-A327-16B4EC747369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0615FBE-7239-4AF1-84ED-D8F75836E0E5}"/>
              </a:ext>
            </a:extLst>
          </p:cNvPr>
          <p:cNvGrpSpPr/>
          <p:nvPr/>
        </p:nvGrpSpPr>
        <p:grpSpPr>
          <a:xfrm>
            <a:off x="1582462" y="4563868"/>
            <a:ext cx="250817" cy="839887"/>
            <a:chOff x="2637314" y="4274423"/>
            <a:chExt cx="250817" cy="8398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055DD1-F94F-4E9F-AFA9-AD0F3950049F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3388FA2-E576-477A-8584-3DD4AFF24507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05AFE7E3-D206-4E4C-8280-A982D3AAE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62224"/>
              </p:ext>
            </p:extLst>
          </p:nvPr>
        </p:nvGraphicFramePr>
        <p:xfrm>
          <a:off x="535968" y="4546267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/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14:cNvPr>
              <p14:cNvContentPartPr/>
              <p14:nvPr/>
            </p14:nvContentPartPr>
            <p14:xfrm>
              <a:off x="6367620" y="5035757"/>
              <a:ext cx="360" cy="3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14:cNvPr>
              <p14:cNvContentPartPr/>
              <p14:nvPr/>
            </p14:nvContentPartPr>
            <p14:xfrm>
              <a:off x="6529620" y="5035757"/>
              <a:ext cx="360" cy="36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14:cNvPr>
              <p14:cNvContentPartPr/>
              <p14:nvPr/>
            </p14:nvContentPartPr>
            <p14:xfrm>
              <a:off x="6681900" y="5035757"/>
              <a:ext cx="360" cy="36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6260" y="500011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14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57B9BE-9822-441E-9ECF-3B6F5F145E6F}"/>
              </a:ext>
            </a:extLst>
          </p:cNvPr>
          <p:cNvGrpSpPr/>
          <p:nvPr/>
        </p:nvGrpSpPr>
        <p:grpSpPr>
          <a:xfrm>
            <a:off x="2570970" y="2856675"/>
            <a:ext cx="3984480" cy="2866320"/>
            <a:chOff x="2570970" y="2856675"/>
            <a:chExt cx="3984480" cy="28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14:cNvPr>
                <p14:cNvContentPartPr/>
                <p14:nvPr/>
              </p14:nvContentPartPr>
              <p14:xfrm>
                <a:off x="2570970" y="2856675"/>
                <a:ext cx="3981960" cy="2866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2330" y="2848035"/>
                  <a:ext cx="3999600" cy="28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14:cNvPr>
                <p14:cNvContentPartPr/>
                <p14:nvPr/>
              </p14:nvContentPartPr>
              <p14:xfrm>
                <a:off x="6333690" y="5228355"/>
                <a:ext cx="221760" cy="64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25050" y="5219715"/>
                  <a:ext cx="239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14:cNvPr>
                <p14:cNvContentPartPr/>
                <p14:nvPr/>
              </p14:nvContentPartPr>
              <p14:xfrm>
                <a:off x="6437010" y="5238435"/>
                <a:ext cx="11880" cy="218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8010" y="5229795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1B58AC-4338-4AA6-B570-724A703EA155}"/>
              </a:ext>
            </a:extLst>
          </p:cNvPr>
          <p:cNvGrpSpPr/>
          <p:nvPr/>
        </p:nvGrpSpPr>
        <p:grpSpPr>
          <a:xfrm>
            <a:off x="1399243" y="1075266"/>
            <a:ext cx="6345153" cy="5333814"/>
            <a:chOff x="1399243" y="770138"/>
            <a:chExt cx="6345153" cy="53338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D4BBEE-DAA7-4B3D-B6D7-DDFBC2EF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43" y="1186235"/>
              <a:ext cx="6345153" cy="481012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F4482AD-A6AA-491C-959A-EABCE477BAF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172505" y="1419225"/>
              <a:ext cx="0" cy="431539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986539-4AEE-4F16-B03B-4AB5DFBBAC8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648629" y="1186235"/>
              <a:ext cx="1" cy="454838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07741-21E4-4F71-A421-7C00A620D7E1}"/>
                </a:ext>
              </a:extLst>
            </p:cNvPr>
            <p:cNvSpPr txBox="1"/>
            <p:nvPr/>
          </p:nvSpPr>
          <p:spPr>
            <a:xfrm>
              <a:off x="6429556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AEC9F-66A1-418B-875C-493EC54A1084}"/>
                </a:ext>
              </a:extLst>
            </p:cNvPr>
            <p:cNvSpPr txBox="1"/>
            <p:nvPr/>
          </p:nvSpPr>
          <p:spPr>
            <a:xfrm>
              <a:off x="6953431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79C03-0F2B-42D9-824B-029E2980FDA7}"/>
                </a:ext>
              </a:extLst>
            </p:cNvPr>
            <p:cNvSpPr txBox="1"/>
            <p:nvPr/>
          </p:nvSpPr>
          <p:spPr>
            <a:xfrm>
              <a:off x="5681557" y="770138"/>
              <a:ext cx="1934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Highest </a:t>
              </a:r>
              <a:r>
                <a:rPr lang="en-US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acc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5C5FAE-A576-47B7-8848-4747C9BE9C49}"/>
              </a:ext>
            </a:extLst>
          </p:cNvPr>
          <p:cNvSpPr txBox="1"/>
          <p:nvPr/>
        </p:nvSpPr>
        <p:spPr>
          <a:xfrm>
            <a:off x="654120" y="885788"/>
            <a:ext cx="308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95507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66346</TotalTime>
  <Words>2431</Words>
  <Application>Microsoft Office PowerPoint</Application>
  <PresentationFormat>화면 슬라이드 쇼(4:3)</PresentationFormat>
  <Paragraphs>707</Paragraphs>
  <Slides>73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Consolas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1310</cp:revision>
  <cp:lastPrinted>2021-06-14T00:51:48Z</cp:lastPrinted>
  <dcterms:created xsi:type="dcterms:W3CDTF">2018-11-22T08:09:53Z</dcterms:created>
  <dcterms:modified xsi:type="dcterms:W3CDTF">2022-10-06T06:18:01Z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